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8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651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1721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509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6086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3213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3262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827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051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491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569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089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40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235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6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18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889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E707066-E0B5-41C8-B7FA-9FFFD6DE95CD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91D706B-A73A-44BA-AC5B-A254771B2F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86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9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CONCENTRESE </a:t>
            </a:r>
            <a:endParaRPr lang="es-CO" sz="96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171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1107580" y="1635611"/>
            <a:ext cx="2016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GATO</a:t>
            </a:r>
            <a:endParaRPr lang="es-CO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9684910" y="1635611"/>
            <a:ext cx="2016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TORTUGA </a:t>
            </a:r>
            <a:endParaRPr lang="es-CO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4219974" y="1635611"/>
            <a:ext cx="2016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CONEJO</a:t>
            </a:r>
            <a:endParaRPr lang="es-CO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1107580" y="3928053"/>
            <a:ext cx="2016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PERRO</a:t>
            </a:r>
            <a:endParaRPr lang="es-CO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9702083" y="3928053"/>
            <a:ext cx="2016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GATO</a:t>
            </a:r>
            <a:endParaRPr lang="es-CO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7169237" y="3928053"/>
            <a:ext cx="2016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TORTUGA </a:t>
            </a:r>
            <a:endParaRPr lang="es-CO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4219974" y="3928053"/>
            <a:ext cx="2016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CONEJO</a:t>
            </a:r>
            <a:endParaRPr lang="es-CO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7169237" y="1635611"/>
            <a:ext cx="2016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PERRO</a:t>
            </a:r>
            <a:endParaRPr lang="es-CO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929877" y="1299390"/>
            <a:ext cx="2356834" cy="22924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500" dirty="0" smtClean="0"/>
              <a:t>?</a:t>
            </a:r>
            <a:endParaRPr lang="es-CO" sz="11500" dirty="0"/>
          </a:p>
        </p:txBody>
      </p:sp>
    </p:spTree>
    <p:extLst>
      <p:ext uri="{BB962C8B-B14F-4D97-AF65-F5344CB8AC3E}">
        <p14:creationId xmlns:p14="http://schemas.microsoft.com/office/powerpoint/2010/main" val="164348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45</TotalTime>
  <Words>10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Tw Cen MT</vt:lpstr>
      <vt:lpstr>Gota</vt:lpstr>
      <vt:lpstr>CONCENTRESE </vt:lpstr>
      <vt:lpstr>Presentación de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CONCENTRESE</dc:title>
  <dc:creator>Full name</dc:creator>
  <cp:lastModifiedBy>Full name</cp:lastModifiedBy>
  <cp:revision>6</cp:revision>
  <dcterms:created xsi:type="dcterms:W3CDTF">2017-11-23T19:47:22Z</dcterms:created>
  <dcterms:modified xsi:type="dcterms:W3CDTF">2017-11-23T20:33:06Z</dcterms:modified>
</cp:coreProperties>
</file>