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4" r:id="rId6"/>
    <p:sldId id="265" r:id="rId7"/>
    <p:sldId id="266" r:id="rId8"/>
    <p:sldId id="263" r:id="rId9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10102187-39E7-43FF-998E-C1646E459792}" type="datetimeFigureOut">
              <a:rPr lang="es-CO" smtClean="0"/>
              <a:t>28/11/2017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5B913B74-B043-46BB-B3EC-521C2CB8570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33108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02187-39E7-43FF-998E-C1646E459792}" type="datetimeFigureOut">
              <a:rPr lang="es-CO" smtClean="0"/>
              <a:t>28/11/2017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13B74-B043-46BB-B3EC-521C2CB8570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99831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02187-39E7-43FF-998E-C1646E459792}" type="datetimeFigureOut">
              <a:rPr lang="es-CO" smtClean="0"/>
              <a:t>28/11/2017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13B74-B043-46BB-B3EC-521C2CB8570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648413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02187-39E7-43FF-998E-C1646E459792}" type="datetimeFigureOut">
              <a:rPr lang="es-CO" smtClean="0"/>
              <a:t>28/11/2017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13B74-B043-46BB-B3EC-521C2CB8570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536799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02187-39E7-43FF-998E-C1646E459792}" type="datetimeFigureOut">
              <a:rPr lang="es-CO" smtClean="0"/>
              <a:t>28/11/2017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13B74-B043-46BB-B3EC-521C2CB8570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084404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02187-39E7-43FF-998E-C1646E459792}" type="datetimeFigureOut">
              <a:rPr lang="es-CO" smtClean="0"/>
              <a:t>28/11/2017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13B74-B043-46BB-B3EC-521C2CB8570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751999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02187-39E7-43FF-998E-C1646E459792}" type="datetimeFigureOut">
              <a:rPr lang="es-CO" smtClean="0"/>
              <a:t>28/11/2017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13B74-B043-46BB-B3EC-521C2CB8570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246604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10102187-39E7-43FF-998E-C1646E459792}" type="datetimeFigureOut">
              <a:rPr lang="es-CO" smtClean="0"/>
              <a:t>28/11/2017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13B74-B043-46BB-B3EC-521C2CB8570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016054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10102187-39E7-43FF-998E-C1646E459792}" type="datetimeFigureOut">
              <a:rPr lang="es-CO" smtClean="0"/>
              <a:t>28/11/2017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13B74-B043-46BB-B3EC-521C2CB8570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02600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02187-39E7-43FF-998E-C1646E459792}" type="datetimeFigureOut">
              <a:rPr lang="es-CO" smtClean="0"/>
              <a:t>28/11/2017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13B74-B043-46BB-B3EC-521C2CB8570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20061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02187-39E7-43FF-998E-C1646E459792}" type="datetimeFigureOut">
              <a:rPr lang="es-CO" smtClean="0"/>
              <a:t>28/11/2017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13B74-B043-46BB-B3EC-521C2CB8570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67105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02187-39E7-43FF-998E-C1646E459792}" type="datetimeFigureOut">
              <a:rPr lang="es-CO" smtClean="0"/>
              <a:t>28/11/2017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13B74-B043-46BB-B3EC-521C2CB8570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81427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02187-39E7-43FF-998E-C1646E459792}" type="datetimeFigureOut">
              <a:rPr lang="es-CO" smtClean="0"/>
              <a:t>28/11/2017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13B74-B043-46BB-B3EC-521C2CB8570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94042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02187-39E7-43FF-998E-C1646E459792}" type="datetimeFigureOut">
              <a:rPr lang="es-CO" smtClean="0"/>
              <a:t>28/11/2017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13B74-B043-46BB-B3EC-521C2CB8570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93877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02187-39E7-43FF-998E-C1646E459792}" type="datetimeFigureOut">
              <a:rPr lang="es-CO" smtClean="0"/>
              <a:t>28/11/2017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13B74-B043-46BB-B3EC-521C2CB8570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98548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02187-39E7-43FF-998E-C1646E459792}" type="datetimeFigureOut">
              <a:rPr lang="es-CO" smtClean="0"/>
              <a:t>28/11/2017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13B74-B043-46BB-B3EC-521C2CB8570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05646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02187-39E7-43FF-998E-C1646E459792}" type="datetimeFigureOut">
              <a:rPr lang="es-CO" smtClean="0"/>
              <a:t>28/11/2017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13B74-B043-46BB-B3EC-521C2CB8570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41999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10102187-39E7-43FF-998E-C1646E459792}" type="datetimeFigureOut">
              <a:rPr lang="es-CO" smtClean="0"/>
              <a:t>28/11/2017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s-CO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5B913B74-B043-46BB-B3EC-521C2CB8570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23679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slide" Target="slide3.xml"/><Relationship Id="rId5" Type="http://schemas.openxmlformats.org/officeDocument/2006/relationships/slide" Target="slide2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13" Type="http://schemas.openxmlformats.org/officeDocument/2006/relationships/slide" Target="slide1.xml"/><Relationship Id="rId3" Type="http://schemas.microsoft.com/office/2007/relationships/media" Target="../media/media3.mp3"/><Relationship Id="rId7" Type="http://schemas.openxmlformats.org/officeDocument/2006/relationships/audio" Target="../media/audio2.wav"/><Relationship Id="rId12" Type="http://schemas.openxmlformats.org/officeDocument/2006/relationships/image" Target="../media/image7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audio" Target="../media/audio1.wav"/><Relationship Id="rId11" Type="http://schemas.openxmlformats.org/officeDocument/2006/relationships/image" Target="../media/image6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5.png"/><Relationship Id="rId4" Type="http://schemas.openxmlformats.org/officeDocument/2006/relationships/audio" Target="../media/media3.mp3"/><Relationship Id="rId9" Type="http://schemas.openxmlformats.org/officeDocument/2006/relationships/slide" Target="slide4.xml"/><Relationship Id="rId1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Elipse 4"/>
          <p:cNvSpPr/>
          <p:nvPr/>
        </p:nvSpPr>
        <p:spPr>
          <a:xfrm>
            <a:off x="553792" y="5177307"/>
            <a:ext cx="515155" cy="8628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hlinkClick r:id="rId5" action="ppaction://hlinksldjump"/>
              </a:rPr>
              <a:t>ir</a:t>
            </a:r>
            <a:endParaRPr lang="es-CO" dirty="0"/>
          </a:p>
        </p:txBody>
      </p:sp>
      <p:sp>
        <p:nvSpPr>
          <p:cNvPr id="6" name="Elipse 5">
            <a:hlinkClick r:id="rId6" action="ppaction://hlinksldjump"/>
          </p:cNvPr>
          <p:cNvSpPr/>
          <p:nvPr/>
        </p:nvSpPr>
        <p:spPr>
          <a:xfrm>
            <a:off x="11074058" y="5177307"/>
            <a:ext cx="515155" cy="8628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hlinkClick r:id="rId6" action="ppaction://hlinksldjump"/>
              </a:rPr>
              <a:t>ir</a:t>
            </a:r>
            <a:endParaRPr lang="es-CO" dirty="0"/>
          </a:p>
        </p:txBody>
      </p:sp>
      <p:pic>
        <p:nvPicPr>
          <p:cNvPr id="7" name="Quien quiere ser millonario INICI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01769" y="1491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66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725769" y="1352282"/>
            <a:ext cx="8706118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600" dirty="0" smtClean="0">
                <a:solidFill>
                  <a:schemeClr val="bg1"/>
                </a:solidFill>
                <a:latin typeface="Algerian" panose="04020705040A02060702" pitchFamily="82" charset="0"/>
              </a:rPr>
              <a:t>INSTRUCCIONES </a:t>
            </a:r>
          </a:p>
          <a:p>
            <a:endParaRPr lang="es-CO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2800" dirty="0" smtClean="0"/>
              <a:t>Para iniciar debes dar clic en la opción de ir que se encuentra al lado de jugar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2800" dirty="0" smtClean="0"/>
              <a:t>Lee la pregunta cuidadosamente.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2800" dirty="0" smtClean="0"/>
              <a:t>Lee las opciones de respuesta.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2800" dirty="0" smtClean="0"/>
              <a:t>Escoge una opción respuesta después de haber leído dando clic.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2800" dirty="0" smtClean="0"/>
              <a:t>Si en alguna ocasión no sabes la respuesta puedes emplear los comodines (50/50, llamada a un amigo y cambio de pregunta).</a:t>
            </a:r>
            <a:endParaRPr lang="es-CO" sz="2800" dirty="0"/>
          </a:p>
        </p:txBody>
      </p:sp>
      <p:sp>
        <p:nvSpPr>
          <p:cNvPr id="5" name="Flecha derecha 4">
            <a:hlinkClick r:id="rId2" action="ppaction://hlinksldjump"/>
          </p:cNvPr>
          <p:cNvSpPr/>
          <p:nvPr/>
        </p:nvSpPr>
        <p:spPr>
          <a:xfrm flipH="1">
            <a:off x="463824" y="411378"/>
            <a:ext cx="1616766" cy="9409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hlinkClick r:id="rId2" action="ppaction://hlinksldjump"/>
              </a:rPr>
              <a:t>REGRESAR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210475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3552421" y="4183481"/>
            <a:ext cx="5370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>
                <a:solidFill>
                  <a:schemeClr val="bg1"/>
                </a:solidFill>
              </a:rPr>
              <a:t>1. ¿Cuál es la obra mas representativa del autor Colombiano Mario Mendoza?</a:t>
            </a:r>
            <a:endParaRPr lang="es-CO" dirty="0">
              <a:solidFill>
                <a:schemeClr val="bg1"/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210614" y="5384511"/>
            <a:ext cx="4198513" cy="3852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La melancolía de los feos </a:t>
            </a:r>
            <a:endParaRPr lang="es-CO" dirty="0"/>
          </a:p>
        </p:txBody>
      </p:sp>
      <p:sp>
        <p:nvSpPr>
          <p:cNvPr id="5" name="Rectángulo 4"/>
          <p:cNvSpPr/>
          <p:nvPr/>
        </p:nvSpPr>
        <p:spPr>
          <a:xfrm>
            <a:off x="6823656" y="5384511"/>
            <a:ext cx="4198513" cy="3852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Una escalera al cielo</a:t>
            </a:r>
            <a:endParaRPr lang="es-CO" dirty="0"/>
          </a:p>
        </p:txBody>
      </p:sp>
      <p:sp>
        <p:nvSpPr>
          <p:cNvPr id="6" name="Rectángulo 5"/>
          <p:cNvSpPr/>
          <p:nvPr/>
        </p:nvSpPr>
        <p:spPr>
          <a:xfrm>
            <a:off x="1210614" y="6226935"/>
            <a:ext cx="4198513" cy="3852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Satanás </a:t>
            </a:r>
            <a:endParaRPr lang="es-CO" dirty="0"/>
          </a:p>
        </p:txBody>
      </p:sp>
      <p:sp>
        <p:nvSpPr>
          <p:cNvPr id="7" name="Rectángulo 6"/>
          <p:cNvSpPr/>
          <p:nvPr/>
        </p:nvSpPr>
        <p:spPr>
          <a:xfrm>
            <a:off x="6823655" y="6226935"/>
            <a:ext cx="4198513" cy="3852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La locura de nuestro tiempo</a:t>
            </a:r>
            <a:endParaRPr lang="es-CO" dirty="0"/>
          </a:p>
        </p:txBody>
      </p:sp>
      <p:pic>
        <p:nvPicPr>
          <p:cNvPr id="8" name="Imagen 7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28" y="3013752"/>
            <a:ext cx="834286" cy="857143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30" y="2111310"/>
            <a:ext cx="885484" cy="816796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04" y="1172295"/>
            <a:ext cx="978610" cy="853369"/>
          </a:xfrm>
          <a:prstGeom prst="rect">
            <a:avLst/>
          </a:prstGeom>
        </p:spPr>
      </p:pic>
      <p:sp>
        <p:nvSpPr>
          <p:cNvPr id="12" name="Flecha derecha 11"/>
          <p:cNvSpPr/>
          <p:nvPr/>
        </p:nvSpPr>
        <p:spPr>
          <a:xfrm>
            <a:off x="10236750" y="90310"/>
            <a:ext cx="1570836" cy="9916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hlinkClick r:id="rId9" action="ppaction://hlinksldjump"/>
              </a:rPr>
              <a:t>Siguiente</a:t>
            </a:r>
            <a:r>
              <a:rPr lang="es-CO" dirty="0" smtClean="0"/>
              <a:t> </a:t>
            </a:r>
            <a:endParaRPr lang="es-CO" dirty="0"/>
          </a:p>
        </p:txBody>
      </p:sp>
      <p:sp>
        <p:nvSpPr>
          <p:cNvPr id="13" name="Flecha derecha 12">
            <a:hlinkClick r:id="rId13" action="ppaction://hlinksldjump"/>
          </p:cNvPr>
          <p:cNvSpPr/>
          <p:nvPr/>
        </p:nvSpPr>
        <p:spPr>
          <a:xfrm flipH="1">
            <a:off x="376327" y="90311"/>
            <a:ext cx="1503987" cy="9916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hlinkClick r:id="rId13" action="ppaction://hlinksldjump"/>
              </a:rPr>
              <a:t>Menú de inicio </a:t>
            </a:r>
            <a:endParaRPr lang="es-CO" dirty="0"/>
          </a:p>
        </p:txBody>
      </p:sp>
      <p:sp>
        <p:nvSpPr>
          <p:cNvPr id="14" name="Elipse 13"/>
          <p:cNvSpPr/>
          <p:nvPr/>
        </p:nvSpPr>
        <p:spPr>
          <a:xfrm>
            <a:off x="965915" y="5384511"/>
            <a:ext cx="489397" cy="38522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A</a:t>
            </a:r>
          </a:p>
        </p:txBody>
      </p:sp>
      <p:sp>
        <p:nvSpPr>
          <p:cNvPr id="17" name="Elipse 16"/>
          <p:cNvSpPr/>
          <p:nvPr/>
        </p:nvSpPr>
        <p:spPr>
          <a:xfrm>
            <a:off x="965914" y="6226935"/>
            <a:ext cx="489397" cy="38522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C</a:t>
            </a:r>
          </a:p>
        </p:txBody>
      </p:sp>
      <p:sp>
        <p:nvSpPr>
          <p:cNvPr id="18" name="Elipse 17"/>
          <p:cNvSpPr/>
          <p:nvPr/>
        </p:nvSpPr>
        <p:spPr>
          <a:xfrm>
            <a:off x="6578956" y="5384511"/>
            <a:ext cx="489397" cy="38522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B</a:t>
            </a:r>
            <a:endParaRPr lang="es-CO" dirty="0"/>
          </a:p>
        </p:txBody>
      </p:sp>
      <p:sp>
        <p:nvSpPr>
          <p:cNvPr id="19" name="Elipse 18"/>
          <p:cNvSpPr/>
          <p:nvPr/>
        </p:nvSpPr>
        <p:spPr>
          <a:xfrm>
            <a:off x="6578955" y="6232803"/>
            <a:ext cx="489397" cy="38522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D</a:t>
            </a:r>
          </a:p>
        </p:txBody>
      </p:sp>
      <p:pic>
        <p:nvPicPr>
          <p:cNvPr id="20" name="Quien Quiere Ser Millonario LLAMAD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488671" y="2242306"/>
            <a:ext cx="609600" cy="609600"/>
          </a:xfrm>
          <a:prstGeom prst="rect">
            <a:avLst/>
          </a:prstGeom>
        </p:spPr>
      </p:pic>
      <p:pic>
        <p:nvPicPr>
          <p:cNvPr id="21" name="Quien Quiere ser millonario PREGUNTA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7876735" y="168814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279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respuesta_correcta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respuesta_incorrecta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respuesta_incorrecta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respuesta_incorrecta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 numSld="999" showWhenStopped="0">
                <p:cTn id="4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 numSld="999" showWhenStopped="0">
                <p:cTn id="48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  <p:bldLst>
      <p:bldP spid="14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440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184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877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074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953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la de reuniones Ion">
  <a:themeElements>
    <a:clrScheme name="Sala de reuniones Ion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Sala de reuniones 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ala de reuniones 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120</TotalTime>
  <Words>105</Words>
  <Application>Microsoft Office PowerPoint</Application>
  <PresentationFormat>Panorámica</PresentationFormat>
  <Paragraphs>21</Paragraphs>
  <Slides>8</Slides>
  <Notes>0</Notes>
  <HiddenSlides>0</HiddenSlides>
  <MMClips>3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3" baseType="lpstr">
      <vt:lpstr>Algerian</vt:lpstr>
      <vt:lpstr>Arial</vt:lpstr>
      <vt:lpstr>Century Gothic</vt:lpstr>
      <vt:lpstr>Wingdings 3</vt:lpstr>
      <vt:lpstr>Sala de reuniones Ion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Full name</dc:creator>
  <cp:lastModifiedBy>Full name</cp:lastModifiedBy>
  <cp:revision>9</cp:revision>
  <dcterms:created xsi:type="dcterms:W3CDTF">2017-11-28T12:30:27Z</dcterms:created>
  <dcterms:modified xsi:type="dcterms:W3CDTF">2017-11-28T14:30:48Z</dcterms:modified>
</cp:coreProperties>
</file>