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3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6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7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0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6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9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47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7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0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6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4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5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3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8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5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1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2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5279" y="2588964"/>
            <a:ext cx="6815669" cy="18288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MÉTODO DE PROYECTO SÉ </a:t>
            </a:r>
            <a:endParaRPr lang="es-CO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84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22" t="11157" r="23883" b="34992"/>
          <a:stretch/>
        </p:blipFill>
        <p:spPr>
          <a:xfrm>
            <a:off x="925960" y="763836"/>
            <a:ext cx="10630733" cy="54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193" t="20554" r="27464" b="48636"/>
          <a:stretch/>
        </p:blipFill>
        <p:spPr>
          <a:xfrm>
            <a:off x="746975" y="1258493"/>
            <a:ext cx="10839374" cy="42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5" t="10728" r="31418" b="67370"/>
          <a:stretch/>
        </p:blipFill>
        <p:spPr>
          <a:xfrm>
            <a:off x="551157" y="1339558"/>
            <a:ext cx="11102630" cy="4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6" t="29966" r="32915" b="22086"/>
          <a:stretch/>
        </p:blipFill>
        <p:spPr>
          <a:xfrm>
            <a:off x="889715" y="854099"/>
            <a:ext cx="10611119" cy="53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3" t="11616" r="27091" b="7584"/>
          <a:stretch/>
        </p:blipFill>
        <p:spPr>
          <a:xfrm>
            <a:off x="309093" y="262094"/>
            <a:ext cx="11290505" cy="637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32" t="12280" r="22613" b="12544"/>
          <a:stretch/>
        </p:blipFill>
        <p:spPr>
          <a:xfrm>
            <a:off x="838200" y="365125"/>
            <a:ext cx="11245784" cy="61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38" t="11752" r="23704" b="16945"/>
          <a:stretch/>
        </p:blipFill>
        <p:spPr>
          <a:xfrm>
            <a:off x="686258" y="390159"/>
            <a:ext cx="10887260" cy="6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174" t="10841" r="27862" b="5678"/>
          <a:stretch/>
        </p:blipFill>
        <p:spPr>
          <a:xfrm>
            <a:off x="838201" y="365125"/>
            <a:ext cx="10515599" cy="61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408" t="11458" r="23450" b="5517"/>
          <a:stretch/>
        </p:blipFill>
        <p:spPr>
          <a:xfrm>
            <a:off x="838200" y="278278"/>
            <a:ext cx="11353800" cy="60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4</Words>
  <Application>Microsoft Office PowerPoint</Application>
  <PresentationFormat>Panorámica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Aharoni</vt:lpstr>
      <vt:lpstr>Arial</vt:lpstr>
      <vt:lpstr>Garamond</vt:lpstr>
      <vt:lpstr>Orgánico</vt:lpstr>
      <vt:lpstr>MÉTODO DE PROYECTO SÉ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DE PROYECTO SÉ</dc:title>
  <dc:creator>Full name</dc:creator>
  <cp:lastModifiedBy>Full name</cp:lastModifiedBy>
  <cp:revision>11</cp:revision>
  <dcterms:created xsi:type="dcterms:W3CDTF">2017-02-08T19:34:36Z</dcterms:created>
  <dcterms:modified xsi:type="dcterms:W3CDTF">2017-02-09T13:39:53Z</dcterms:modified>
</cp:coreProperties>
</file>