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/index.php?title=Nano_Silver&amp;action=edit&amp;redlink=1" TargetMode="External"/><Relationship Id="rId7" Type="http://schemas.openxmlformats.org/officeDocument/2006/relationships/hyperlink" Target="https://es.wikipedia.org/wiki/Nanotubo" TargetMode="External"/><Relationship Id="rId2" Type="http://schemas.openxmlformats.org/officeDocument/2006/relationships/hyperlink" Target="https://es.wikipedia.org/wiki/Nanomateri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Nanopart%C3%ADcula" TargetMode="External"/><Relationship Id="rId5" Type="http://schemas.openxmlformats.org/officeDocument/2006/relationships/hyperlink" Target="https://es.wikipedia.org/wiki/Protector_solar" TargetMode="External"/><Relationship Id="rId4" Type="http://schemas.openxmlformats.org/officeDocument/2006/relationships/hyperlink" Target="https://es.wikipedia.org/w/index.php?title=Nanopart%C3%ADcula_de_plata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584100"/>
            <a:ext cx="8791575" cy="2459865"/>
          </a:xfrm>
        </p:spPr>
        <p:txBody>
          <a:bodyPr>
            <a:normAutofit/>
          </a:bodyPr>
          <a:lstStyle/>
          <a:p>
            <a:r>
              <a:rPr lang="es-CO" sz="8000" dirty="0" smtClean="0"/>
              <a:t>NANOTECNOLOGIA </a:t>
            </a:r>
            <a:endParaRPr lang="es-CO" sz="8000" dirty="0"/>
          </a:p>
        </p:txBody>
      </p:sp>
    </p:spTree>
    <p:extLst>
      <p:ext uri="{BB962C8B-B14F-4D97-AF65-F5344CB8AC3E}">
        <p14:creationId xmlns:p14="http://schemas.microsoft.com/office/powerpoint/2010/main" val="146187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RICHARD FEYNMAN</a:t>
            </a:r>
            <a:endParaRPr lang="es-CO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29" y="1876001"/>
            <a:ext cx="7287565" cy="4492186"/>
          </a:xfrm>
        </p:spPr>
      </p:pic>
    </p:spTree>
    <p:extLst>
      <p:ext uri="{BB962C8B-B14F-4D97-AF65-F5344CB8AC3E}">
        <p14:creationId xmlns:p14="http://schemas.microsoft.com/office/powerpoint/2010/main" val="59212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631065"/>
            <a:ext cx="9905999" cy="5160136"/>
          </a:xfrm>
        </p:spPr>
        <p:txBody>
          <a:bodyPr>
            <a:normAutofit/>
          </a:bodyPr>
          <a:lstStyle/>
          <a:p>
            <a:pPr algn="just"/>
            <a:r>
              <a:rPr lang="es-CO" sz="3200" dirty="0"/>
              <a:t>La nanotecnología es la ingeniería de sistemas funcionales a escala molecular. Esto cubre tanto el actual trabajo como conceptos que son más avanzados. En su sentido original, la nanotecnología se refiere a la habilidad proyectada para construir elementos desde lo más pequeño a lo más grande, usando técnicas y herramientas, que actualmente están siendo desarrolladas, para construir productos completos de alto desempeño.</a:t>
            </a:r>
          </a:p>
        </p:txBody>
      </p:sp>
    </p:spTree>
    <p:extLst>
      <p:ext uri="{BB962C8B-B14F-4D97-AF65-F5344CB8AC3E}">
        <p14:creationId xmlns:p14="http://schemas.microsoft.com/office/powerpoint/2010/main" val="331027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62" y="1133340"/>
            <a:ext cx="8248569" cy="4606344"/>
          </a:xfrm>
        </p:spPr>
      </p:pic>
    </p:spTree>
    <p:extLst>
      <p:ext uri="{BB962C8B-B14F-4D97-AF65-F5344CB8AC3E}">
        <p14:creationId xmlns:p14="http://schemas.microsoft.com/office/powerpoint/2010/main" val="208560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399245"/>
            <a:ext cx="9905999" cy="5391956"/>
          </a:xfrm>
        </p:spPr>
        <p:txBody>
          <a:bodyPr>
            <a:noAutofit/>
          </a:bodyPr>
          <a:lstStyle/>
          <a:p>
            <a:r>
              <a:rPr lang="es-CO" sz="3200" dirty="0"/>
              <a:t>La nanotecnología comprende el estudio, diseño, creación, síntesis, manipulación y aplicación de materiales, aparatos y sistemas funcionales a través del control de la materia a </a:t>
            </a:r>
            <a:r>
              <a:rPr lang="es-CO" sz="3200" dirty="0" err="1"/>
              <a:t>nanoescala</a:t>
            </a:r>
            <a:r>
              <a:rPr lang="es-CO" sz="3200" dirty="0"/>
              <a:t>, y la explotación de fenómenos y propiedades de la materia a </a:t>
            </a:r>
            <a:r>
              <a:rPr lang="es-CO" sz="3200" dirty="0" err="1"/>
              <a:t>nanoescala</a:t>
            </a:r>
            <a:r>
              <a:rPr lang="es-CO" sz="3200" dirty="0"/>
              <a:t>. Cuando se manipula la materia a escala tan minúscula, presenta fenómenos y propiedades totalmente nuevas. Por lo tanto, los científicos utilizan la nanotecnología para crear materiales, aparatos y sistemas novedosos y poco costosos con propiedades únicas.</a:t>
            </a:r>
          </a:p>
        </p:txBody>
      </p:sp>
    </p:spTree>
    <p:extLst>
      <p:ext uri="{BB962C8B-B14F-4D97-AF65-F5344CB8AC3E}">
        <p14:creationId xmlns:p14="http://schemas.microsoft.com/office/powerpoint/2010/main" val="22671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476518"/>
            <a:ext cx="9905999" cy="5898524"/>
          </a:xfrm>
        </p:spPr>
        <p:txBody>
          <a:bodyPr>
            <a:noAutofit/>
          </a:bodyPr>
          <a:lstStyle/>
          <a:p>
            <a:pPr algn="just"/>
            <a:r>
              <a:rPr lang="es-CO" sz="3200" dirty="0"/>
              <a:t>E</a:t>
            </a:r>
            <a:r>
              <a:rPr lang="es-CO" sz="3200" dirty="0" smtClean="0"/>
              <a:t>ntre los años 2001 y 2003 </a:t>
            </a:r>
            <a:r>
              <a:rPr lang="es-CO" sz="3200" dirty="0"/>
              <a:t>la comercialización de los productos basados en los avances de las tecnologías a </a:t>
            </a:r>
            <a:r>
              <a:rPr lang="es-CO" sz="3200" dirty="0" err="1"/>
              <a:t>nanoescala</a:t>
            </a:r>
            <a:r>
              <a:rPr lang="es-CO" sz="3200" dirty="0"/>
              <a:t> comenzaron a surgir. Estos productos están limitados a aplicaciones a granel de los </a:t>
            </a:r>
            <a:r>
              <a:rPr lang="es-CO" sz="3200" dirty="0" err="1">
                <a:hlinkClick r:id="rId2" tooltip="Nanomateriales"/>
              </a:rPr>
              <a:t>nanomateriales</a:t>
            </a:r>
            <a:r>
              <a:rPr lang="es-CO" sz="3200" dirty="0"/>
              <a:t> y no involucran el control atómico de la materia. Algunos ejemplos incluyen a la plataforma </a:t>
            </a:r>
            <a:r>
              <a:rPr lang="es-CO" sz="3200" dirty="0">
                <a:hlinkClick r:id="rId3" tooltip="Nano Silver (aún no redactado)"/>
              </a:rPr>
              <a:t>Nano </a:t>
            </a:r>
            <a:r>
              <a:rPr lang="es-CO" sz="3200" dirty="0" err="1">
                <a:hlinkClick r:id="rId3" tooltip="Nano Silver (aún no redactado)"/>
              </a:rPr>
              <a:t>Silver</a:t>
            </a:r>
            <a:r>
              <a:rPr lang="es-CO" sz="3200" dirty="0"/>
              <a:t> que utiliza </a:t>
            </a:r>
            <a:r>
              <a:rPr lang="es-CO" sz="3200" dirty="0" err="1">
                <a:hlinkClick r:id="rId4" tooltip="Nanopartícula de plata (aún no redactado)"/>
              </a:rPr>
              <a:t>nanopartículas</a:t>
            </a:r>
            <a:r>
              <a:rPr lang="es-CO" sz="3200" dirty="0">
                <a:hlinkClick r:id="rId4" tooltip="Nanopartícula de plata (aún no redactado)"/>
              </a:rPr>
              <a:t> de plata</a:t>
            </a:r>
            <a:r>
              <a:rPr lang="es-CO" sz="3200" dirty="0"/>
              <a:t> como un agente </a:t>
            </a:r>
            <a:r>
              <a:rPr lang="es-CO" sz="3200" dirty="0" err="1"/>
              <a:t>antibacterial</a:t>
            </a:r>
            <a:r>
              <a:rPr lang="es-CO" sz="3200" dirty="0"/>
              <a:t>, los </a:t>
            </a:r>
            <a:r>
              <a:rPr lang="es-CO" sz="3200" dirty="0">
                <a:hlinkClick r:id="rId5" tooltip="Protector solar"/>
              </a:rPr>
              <a:t>protectores solares</a:t>
            </a:r>
            <a:r>
              <a:rPr lang="es-CO" sz="3200" dirty="0"/>
              <a:t> transparentes basados en </a:t>
            </a:r>
            <a:r>
              <a:rPr lang="es-CO" sz="3200" dirty="0" err="1">
                <a:hlinkClick r:id="rId6" tooltip="Nanopartícula"/>
              </a:rPr>
              <a:t>nanopartículas</a:t>
            </a:r>
            <a:r>
              <a:rPr lang="es-CO" sz="3200" dirty="0"/>
              <a:t> y de los </a:t>
            </a:r>
            <a:r>
              <a:rPr lang="es-CO" sz="3200" dirty="0">
                <a:hlinkClick r:id="rId7" tooltip="Nanotubo"/>
              </a:rPr>
              <a:t>nanotubos de carbono</a:t>
            </a:r>
            <a:r>
              <a:rPr lang="es-CO" sz="3200" dirty="0"/>
              <a:t> para telas resistentes a las </a:t>
            </a:r>
            <a:r>
              <a:rPr lang="es-CO" sz="3200" dirty="0" smtClean="0"/>
              <a:t>manchas.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24289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701" y="472202"/>
            <a:ext cx="5837873" cy="58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5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70" y="1196663"/>
            <a:ext cx="4439656" cy="44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2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46" y="768417"/>
            <a:ext cx="8816547" cy="5142986"/>
          </a:xfrm>
        </p:spPr>
      </p:pic>
    </p:spTree>
    <p:extLst>
      <p:ext uri="{BB962C8B-B14F-4D97-AF65-F5344CB8AC3E}">
        <p14:creationId xmlns:p14="http://schemas.microsoft.com/office/powerpoint/2010/main" val="241674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72</TotalTime>
  <Words>241</Words>
  <Application>Microsoft Office PowerPoint</Application>
  <PresentationFormat>Panorámica</PresentationFormat>
  <Paragraphs>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Circuito</vt:lpstr>
      <vt:lpstr>NANOTECNOLOGIA </vt:lpstr>
      <vt:lpstr>RICHARD FEYNMAN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NANOTECNOLOGIA</dc:title>
  <dc:creator>Full name</dc:creator>
  <cp:lastModifiedBy>Full name</cp:lastModifiedBy>
  <cp:revision>6</cp:revision>
  <dcterms:created xsi:type="dcterms:W3CDTF">2018-03-05T17:11:06Z</dcterms:created>
  <dcterms:modified xsi:type="dcterms:W3CDTF">2018-03-05T18:24:02Z</dcterms:modified>
</cp:coreProperties>
</file>