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10/24/2017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10/24/2017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10/24/2017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10/24/2017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10/24/2017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10/24/2017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10/24/2017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10/24/2017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10/24/2017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10/24/2017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10/24/2017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10/24/2017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10/24/2017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10/24/2017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10/24/2017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s-CO" sz="11500" dirty="0" err="1">
                <a:latin typeface="Comic Sans MS" panose="030F0702030302020204" pitchFamily="66" charset="0"/>
              </a:rPr>
              <a:t>Tux</a:t>
            </a:r>
            <a:r>
              <a:rPr lang="es-CO" sz="11500" dirty="0">
                <a:latin typeface="Comic Sans MS" panose="030F0702030302020204" pitchFamily="66" charset="0"/>
              </a:rPr>
              <a:t> Paint</a:t>
            </a:r>
            <a:r>
              <a:rPr lang="es-CO" dirty="0"/>
              <a:t/>
            </a:r>
            <a:br>
              <a:rPr lang="es-CO" dirty="0"/>
            </a:b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0364818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06214" y="1026737"/>
            <a:ext cx="10571998" cy="970450"/>
          </a:xfrm>
        </p:spPr>
        <p:txBody>
          <a:bodyPr/>
          <a:lstStyle/>
          <a:p>
            <a:pPr algn="ctr"/>
            <a:r>
              <a:rPr lang="es-CO" sz="6000" dirty="0">
                <a:latin typeface="Comic Sans MS" panose="030F0702030302020204" pitchFamily="66" charset="0"/>
              </a:rPr>
              <a:t>¿Qué es </a:t>
            </a:r>
            <a:r>
              <a:rPr lang="es-CO" sz="6000" dirty="0" err="1" smtClean="0">
                <a:latin typeface="Comic Sans MS" panose="030F0702030302020204" pitchFamily="66" charset="0"/>
              </a:rPr>
              <a:t>Tux</a:t>
            </a:r>
            <a:r>
              <a:rPr lang="es-CO" sz="6000" dirty="0">
                <a:latin typeface="Comic Sans MS" panose="030F0702030302020204" pitchFamily="66" charset="0"/>
              </a:rPr>
              <a:t> Paint'?</a:t>
            </a:r>
            <a:r>
              <a:rPr lang="es-CO" dirty="0"/>
              <a:t/>
            </a:r>
            <a:br>
              <a:rPr lang="es-CO" dirty="0"/>
            </a:b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70228" y="3059414"/>
            <a:ext cx="10554574" cy="26588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O" dirty="0" smtClean="0"/>
              <a:t>-    </a:t>
            </a:r>
            <a:r>
              <a:rPr lang="es-CO" sz="2000" dirty="0" smtClean="0">
                <a:latin typeface="Comic Sans MS" panose="030F0702030302020204" pitchFamily="66" charset="0"/>
              </a:rPr>
              <a:t>Es </a:t>
            </a:r>
            <a:r>
              <a:rPr lang="es-CO" sz="2000" dirty="0">
                <a:latin typeface="Comic Sans MS" panose="030F0702030302020204" pitchFamily="66" charset="0"/>
              </a:rPr>
              <a:t>un programa de dibujo libre diseñado para niños chicos (3 o más años</a:t>
            </a:r>
            <a:r>
              <a:rPr lang="es-CO" sz="2000" dirty="0" smtClean="0">
                <a:latin typeface="Comic Sans MS" panose="030F0702030302020204" pitchFamily="66" charset="0"/>
              </a:rPr>
              <a:t>).</a:t>
            </a:r>
          </a:p>
          <a:p>
            <a:pPr marL="0" indent="0">
              <a:buNone/>
            </a:pPr>
            <a:r>
              <a:rPr lang="es-CO" sz="2000" dirty="0" smtClean="0">
                <a:latin typeface="Comic Sans MS" panose="030F0702030302020204" pitchFamily="66" charset="0"/>
              </a:rPr>
              <a:t>-   simple </a:t>
            </a:r>
            <a:r>
              <a:rPr lang="es-CO" sz="2000" dirty="0">
                <a:latin typeface="Comic Sans MS" panose="030F0702030302020204" pitchFamily="66" charset="0"/>
              </a:rPr>
              <a:t>y fácil de usar, </a:t>
            </a:r>
            <a:endParaRPr lang="es-CO" sz="2000" dirty="0" smtClean="0">
              <a:latin typeface="Comic Sans MS" panose="030F0702030302020204" pitchFamily="66" charset="0"/>
            </a:endParaRPr>
          </a:p>
          <a:p>
            <a:pPr>
              <a:buFontTx/>
              <a:buChar char="-"/>
            </a:pPr>
            <a:r>
              <a:rPr lang="es-CO" sz="2000" dirty="0" smtClean="0">
                <a:latin typeface="Comic Sans MS" panose="030F0702030302020204" pitchFamily="66" charset="0"/>
              </a:rPr>
              <a:t>Posee  </a:t>
            </a:r>
            <a:r>
              <a:rPr lang="es-CO" sz="2000" dirty="0">
                <a:latin typeface="Comic Sans MS" panose="030F0702030302020204" pitchFamily="66" charset="0"/>
              </a:rPr>
              <a:t>efectos de sonido </a:t>
            </a:r>
            <a:endParaRPr lang="es-CO" sz="2000" dirty="0" smtClean="0">
              <a:latin typeface="Comic Sans MS" panose="030F0702030302020204" pitchFamily="66" charset="0"/>
            </a:endParaRPr>
          </a:p>
          <a:p>
            <a:pPr>
              <a:buFontTx/>
              <a:buChar char="-"/>
            </a:pPr>
            <a:r>
              <a:rPr lang="es-CO" sz="2000" dirty="0" smtClean="0">
                <a:latin typeface="Comic Sans MS" panose="030F0702030302020204" pitchFamily="66" charset="0"/>
              </a:rPr>
              <a:t>Tiene una mascota animada.</a:t>
            </a:r>
          </a:p>
          <a:p>
            <a:pPr>
              <a:buFontTx/>
              <a:buChar char="-"/>
            </a:pPr>
            <a:r>
              <a:rPr lang="es-ES" sz="2000" dirty="0" smtClean="0">
                <a:latin typeface="Comic Sans MS" panose="030F0702030302020204" pitchFamily="66" charset="0"/>
              </a:rPr>
              <a:t>Cuenta con una gran cantidad de herramientas de dibujo.</a:t>
            </a:r>
            <a:endParaRPr lang="es-CO" sz="2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61815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sz="6000" dirty="0" smtClean="0">
                <a:latin typeface="Comic Sans MS" panose="030F0702030302020204" pitchFamily="66" charset="0"/>
              </a:rPr>
              <a:t>Licencia </a:t>
            </a:r>
            <a:endParaRPr lang="es-CO" sz="6000" dirty="0">
              <a:latin typeface="Comic Sans MS" panose="030F0702030302020204" pitchFamily="66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O" sz="2000" dirty="0">
                <a:latin typeface="Comic Sans MS" panose="030F0702030302020204" pitchFamily="66" charset="0"/>
              </a:rPr>
              <a:t>proyecto de Código Abierto; un programa libre lanzado bajo las disposiciones de la Licencia Pública General de GNU (General </a:t>
            </a:r>
            <a:r>
              <a:rPr lang="es-CO" sz="2000" dirty="0" err="1">
                <a:latin typeface="Comic Sans MS" panose="030F0702030302020204" pitchFamily="66" charset="0"/>
              </a:rPr>
              <a:t>Public</a:t>
            </a:r>
            <a:r>
              <a:rPr lang="es-CO" sz="2000" dirty="0">
                <a:latin typeface="Comic Sans MS" panose="030F0702030302020204" pitchFamily="66" charset="0"/>
              </a:rPr>
              <a:t> </a:t>
            </a:r>
            <a:r>
              <a:rPr lang="es-CO" sz="2000" dirty="0" err="1">
                <a:latin typeface="Comic Sans MS" panose="030F0702030302020204" pitchFamily="66" charset="0"/>
              </a:rPr>
              <a:t>License</a:t>
            </a:r>
            <a:r>
              <a:rPr lang="es-CO" sz="2000" dirty="0">
                <a:latin typeface="Comic Sans MS" panose="030F0702030302020204" pitchFamily="66" charset="0"/>
              </a:rPr>
              <a:t> o GPL).</a:t>
            </a:r>
            <a:endParaRPr lang="es-CO" sz="2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88211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sz="6000" dirty="0" smtClean="0">
                <a:latin typeface="Comic Sans MS" panose="030F0702030302020204" pitchFamily="66" charset="0"/>
              </a:rPr>
              <a:t>objetivos</a:t>
            </a:r>
            <a:endParaRPr lang="es-CO" sz="6000" dirty="0">
              <a:latin typeface="Comic Sans MS" panose="030F0702030302020204" pitchFamily="66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810000" y="2794716"/>
            <a:ext cx="1083250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es-CO" sz="2000" b="1" dirty="0">
                <a:latin typeface="Comic Sans MS" panose="030F0702030302020204" pitchFamily="66" charset="0"/>
              </a:rPr>
              <a:t>Sencillo y </a:t>
            </a:r>
            <a:r>
              <a:rPr lang="es-CO" sz="2000" b="1" dirty="0" smtClean="0">
                <a:latin typeface="Comic Sans MS" panose="030F0702030302020204" pitchFamily="66" charset="0"/>
              </a:rPr>
              <a:t>Divertido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s-CO" sz="2000" b="1" dirty="0" smtClean="0">
                <a:latin typeface="Comic Sans MS" panose="030F0702030302020204" pitchFamily="66" charset="0"/>
              </a:rPr>
              <a:t>Extensibilidad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s-CO" sz="2000" b="1" dirty="0" smtClean="0">
                <a:latin typeface="Comic Sans MS" panose="030F0702030302020204" pitchFamily="66" charset="0"/>
              </a:rPr>
              <a:t>Portabilidad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s-CO" sz="2000" b="1" dirty="0">
                <a:latin typeface="Comic Sans MS" panose="030F0702030302020204" pitchFamily="66" charset="0"/>
              </a:rPr>
              <a:t>Simplicidad</a:t>
            </a:r>
            <a:endParaRPr lang="es-CO" sz="2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47593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6000" dirty="0" smtClean="0">
                <a:latin typeface="Comic Sans MS" panose="030F0702030302020204" pitchFamily="66" charset="0"/>
              </a:rPr>
              <a:t>Herramientas de dibujo.</a:t>
            </a:r>
            <a:endParaRPr lang="es-CO" sz="6000" dirty="0">
              <a:latin typeface="Comic Sans MS" panose="030F0702030302020204" pitchFamily="66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579549" y="2421228"/>
            <a:ext cx="1135916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es-CO" b="1" dirty="0" smtClean="0"/>
              <a:t>Pintar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s-CO" b="1" dirty="0"/>
              <a:t>Sellos (de Goma</a:t>
            </a:r>
            <a:r>
              <a:rPr lang="es-CO" b="1" dirty="0" smtClean="0"/>
              <a:t>)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s-CO" b="1" dirty="0" smtClean="0"/>
              <a:t>Líneas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s-CO" b="1" dirty="0" smtClean="0"/>
              <a:t>Figuras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s-CO" b="1" dirty="0" smtClean="0"/>
              <a:t>Texto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s-CO" b="1" dirty="0"/>
              <a:t>Mágicas (Efectos Especiales</a:t>
            </a:r>
            <a:r>
              <a:rPr lang="es-CO" b="1" dirty="0" smtClean="0"/>
              <a:t>)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s-CO" b="1" dirty="0"/>
              <a:t>Goma de </a:t>
            </a:r>
            <a:r>
              <a:rPr lang="es-CO" b="1" dirty="0" smtClean="0"/>
              <a:t>Borrar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39402252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8664B0"/>
      </a:accent1>
      <a:accent2>
        <a:srgbClr val="D75BCD"/>
      </a:accent2>
      <a:accent3>
        <a:srgbClr val="E54D86"/>
      </a:accent3>
      <a:accent4>
        <a:srgbClr val="DE4547"/>
      </a:accent4>
      <a:accent5>
        <a:srgbClr val="F16E40"/>
      </a:accent5>
      <a:accent6>
        <a:srgbClr val="EB9C5A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7AF46513-5B0D-4B03-9323-32F3F0BFC9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TM03457503[[fn=Citable]]</Template>
  <TotalTime>111</TotalTime>
  <Words>103</Words>
  <Application>Microsoft Office PowerPoint</Application>
  <PresentationFormat>Panorámica</PresentationFormat>
  <Paragraphs>22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1" baseType="lpstr">
      <vt:lpstr>Arial</vt:lpstr>
      <vt:lpstr>Century Gothic</vt:lpstr>
      <vt:lpstr>Comic Sans MS</vt:lpstr>
      <vt:lpstr>Courier New</vt:lpstr>
      <vt:lpstr>Wingdings 2</vt:lpstr>
      <vt:lpstr>Citable</vt:lpstr>
      <vt:lpstr>Tux Paint </vt:lpstr>
      <vt:lpstr>¿Qué es Tux Paint'? </vt:lpstr>
      <vt:lpstr>Licencia </vt:lpstr>
      <vt:lpstr>objetivos</vt:lpstr>
      <vt:lpstr>Herramientas de dibujo.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Tux Paint</dc:title>
  <dc:creator>Valerious</dc:creator>
  <cp:lastModifiedBy>Valerious</cp:lastModifiedBy>
  <cp:revision>3</cp:revision>
  <dcterms:created xsi:type="dcterms:W3CDTF">2017-10-24T14:02:14Z</dcterms:created>
  <dcterms:modified xsi:type="dcterms:W3CDTF">2017-10-24T15:53:19Z</dcterms:modified>
</cp:coreProperties>
</file>