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596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67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1683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5422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39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5726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3928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8035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884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645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77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7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307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760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924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560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373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84456C4-C4BD-4382-AE0C-53B8F7591045}" type="datetimeFigureOut">
              <a:rPr lang="es-CO" smtClean="0"/>
              <a:t>05/09/2017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70A90-21D4-426F-A307-475F296007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8551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95113" y="1177344"/>
            <a:ext cx="8825658" cy="1540099"/>
          </a:xfrm>
        </p:spPr>
        <p:txBody>
          <a:bodyPr/>
          <a:lstStyle/>
          <a:p>
            <a:r>
              <a:rPr lang="es-CO" sz="11500" dirty="0" smtClean="0"/>
              <a:t>Portafolios </a:t>
            </a:r>
            <a:endParaRPr lang="es-CO" sz="11500" dirty="0"/>
          </a:p>
        </p:txBody>
      </p:sp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661" y="3153714"/>
            <a:ext cx="4948246" cy="288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96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4800" b="1" dirty="0" smtClean="0"/>
              <a:t>SEGÚN LA POSIBILIDAD DE ACCESO</a:t>
            </a:r>
            <a:r>
              <a:rPr lang="es-CO" b="1" dirty="0"/>
              <a:t/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4400" dirty="0"/>
              <a:t> privado (confidencial</a:t>
            </a:r>
            <a:r>
              <a:rPr lang="es-CO" sz="4400" dirty="0" smtClean="0"/>
              <a:t>)</a:t>
            </a:r>
          </a:p>
          <a:p>
            <a:r>
              <a:rPr lang="es-CO" sz="4400" dirty="0" smtClean="0"/>
              <a:t>de </a:t>
            </a:r>
            <a:r>
              <a:rPr lang="es-CO" sz="4400" dirty="0"/>
              <a:t>aprendizaje (público, abierto a todo el mundo) </a:t>
            </a:r>
          </a:p>
          <a:p>
            <a:r>
              <a:rPr lang="es-CO" sz="4400" dirty="0" smtClean="0"/>
              <a:t>continuo </a:t>
            </a:r>
            <a:r>
              <a:rPr lang="es-CO" sz="4400" dirty="0"/>
              <a:t>(público pero restringido).</a:t>
            </a:r>
          </a:p>
        </p:txBody>
      </p:sp>
    </p:spTree>
    <p:extLst>
      <p:ext uri="{BB962C8B-B14F-4D97-AF65-F5344CB8AC3E}">
        <p14:creationId xmlns:p14="http://schemas.microsoft.com/office/powerpoint/2010/main" val="23319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6600" b="1" dirty="0" smtClean="0"/>
              <a:t>SEGÚN SU FINALIDAD</a:t>
            </a:r>
            <a:r>
              <a:rPr lang="es-CO" b="1" dirty="0"/>
              <a:t/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600" dirty="0"/>
              <a:t>D</a:t>
            </a:r>
            <a:r>
              <a:rPr lang="es-CO" sz="3600" dirty="0" smtClean="0"/>
              <a:t>e </a:t>
            </a:r>
            <a:r>
              <a:rPr lang="es-CO" sz="3600" dirty="0"/>
              <a:t>trabajo (acciones realizadas por alumnos, colecciones de trabajos</a:t>
            </a:r>
            <a:r>
              <a:rPr lang="es-CO" sz="3600" dirty="0" smtClean="0"/>
              <a:t>)</a:t>
            </a:r>
          </a:p>
          <a:p>
            <a:r>
              <a:rPr lang="es-CO" sz="3600" dirty="0"/>
              <a:t> </a:t>
            </a:r>
            <a:r>
              <a:rPr lang="es-CO" sz="3600" dirty="0" smtClean="0"/>
              <a:t>De </a:t>
            </a:r>
            <a:r>
              <a:rPr lang="es-CO" sz="3600" dirty="0"/>
              <a:t>exhibición (selección de las mejores producciones) </a:t>
            </a:r>
          </a:p>
          <a:p>
            <a:r>
              <a:rPr lang="es-CO" sz="3600" dirty="0"/>
              <a:t>D</a:t>
            </a:r>
            <a:r>
              <a:rPr lang="es-CO" sz="3600" dirty="0" smtClean="0"/>
              <a:t>e </a:t>
            </a:r>
            <a:r>
              <a:rPr lang="es-CO" sz="3600" dirty="0"/>
              <a:t>evaluación (documentar los aprendizajes en función de los objetivos).</a:t>
            </a:r>
          </a:p>
        </p:txBody>
      </p:sp>
    </p:spTree>
    <p:extLst>
      <p:ext uri="{BB962C8B-B14F-4D97-AF65-F5344CB8AC3E}">
        <p14:creationId xmlns:p14="http://schemas.microsoft.com/office/powerpoint/2010/main" val="299045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7200" b="1" dirty="0"/>
              <a:t>Según el emisor</a:t>
            </a:r>
            <a:r>
              <a:rPr lang="es-CO" b="1" dirty="0"/>
              <a:t/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3200" dirty="0"/>
              <a:t>el portafolio puede ser una creación individual (de naturaleza personal, vital..), o bien también puede ser la obra colectiva de un grupo humano: organización social, política, comercial, etc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4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6000" b="1" dirty="0"/>
              <a:t>Según ámbito de uso</a:t>
            </a:r>
            <a:r>
              <a:rPr lang="es-CO" b="1" dirty="0"/>
              <a:t/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3600" dirty="0"/>
              <a:t>Según el ámbito de uso puede ser académico, más orientado a los procesos de enseñanza formal o informal; o profesional, orientado a la creación de una marca profesional en el entorno virtual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04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9398" y="1506829"/>
            <a:ext cx="10689464" cy="6510270"/>
          </a:xfrm>
        </p:spPr>
        <p:txBody>
          <a:bodyPr/>
          <a:lstStyle/>
          <a:p>
            <a:pPr marL="0" indent="0" algn="ctr">
              <a:buNone/>
            </a:pPr>
            <a:r>
              <a:rPr lang="es-CO" sz="6600" dirty="0"/>
              <a:t>El papel del portafolio digital en el proceso de enseñanza-aprendizaje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9443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5887" y="347730"/>
            <a:ext cx="10552068" cy="6510270"/>
          </a:xfrm>
        </p:spPr>
        <p:txBody>
          <a:bodyPr/>
          <a:lstStyle/>
          <a:p>
            <a:r>
              <a:rPr lang="es-CO" sz="4800" dirty="0"/>
              <a:t>​ los pilares básicos para un e-Portafolio utilizado para el aprendizaje serán:</a:t>
            </a:r>
          </a:p>
          <a:p>
            <a:r>
              <a:rPr lang="es-CO" sz="4800" dirty="0"/>
              <a:t>a) la participación del estudiante en su proceso de aprendizaje, convirtiéndose en el protagonista</a:t>
            </a:r>
            <a:r>
              <a:rPr lang="es-CO" sz="3200" dirty="0" smtClean="0"/>
              <a:t>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5161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276" y="463640"/>
            <a:ext cx="9547577" cy="6394360"/>
          </a:xfrm>
        </p:spPr>
        <p:txBody>
          <a:bodyPr>
            <a:normAutofit/>
          </a:bodyPr>
          <a:lstStyle/>
          <a:p>
            <a:r>
              <a:rPr lang="es-CO" sz="4400" dirty="0"/>
              <a:t>b) el </a:t>
            </a:r>
            <a:r>
              <a:rPr lang="es-CO" sz="4400" dirty="0" err="1"/>
              <a:t>feedback</a:t>
            </a:r>
            <a:r>
              <a:rPr lang="es-CO" sz="4400" dirty="0"/>
              <a:t> que le proporciona el tutor para que pueda mejorar en este proceso.</a:t>
            </a:r>
          </a:p>
          <a:p>
            <a:pPr marL="0" indent="0">
              <a:buNone/>
            </a:pPr>
            <a:r>
              <a:rPr lang="es-CO" sz="4400" dirty="0"/>
              <a:t>(Capacidad de un emisor para recoger reacciones de los receptores y modificar su mensaje, de acuerdo con lo recogido.)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5244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6000" dirty="0" smtClean="0"/>
              <a:t>Portafolio digital </a:t>
            </a:r>
            <a:endParaRPr lang="es-CO" sz="6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3335" y="1493949"/>
            <a:ext cx="10972799" cy="5164427"/>
          </a:xfrm>
        </p:spPr>
        <p:txBody>
          <a:bodyPr>
            <a:normAutofit/>
          </a:bodyPr>
          <a:lstStyle/>
          <a:p>
            <a:pPr algn="just"/>
            <a:r>
              <a:rPr lang="es-CO" sz="3200" dirty="0"/>
              <a:t> </a:t>
            </a:r>
            <a:r>
              <a:rPr lang="es-CO" sz="4400" dirty="0"/>
              <a:t>se refiere a una recopilación de documentos que pueden mostrar diferentes aspectos globales o parciales de una persona (personales, académicos, profesionales) o de una organización (objetivos, organigrama, </a:t>
            </a:r>
            <a:r>
              <a:rPr lang="es-CO" sz="4400" dirty="0" smtClean="0"/>
              <a:t>productos.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4163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5780657"/>
          </a:xfrm>
        </p:spPr>
        <p:txBody>
          <a:bodyPr/>
          <a:lstStyle/>
          <a:p>
            <a:pPr algn="ctr"/>
            <a:r>
              <a:rPr lang="es-CO" sz="8800" b="1" dirty="0"/>
              <a:t>El portafolio digital educativo: </a:t>
            </a:r>
            <a:r>
              <a:rPr lang="es-CO" sz="8800" b="1" dirty="0" smtClean="0"/>
              <a:t>Origen</a:t>
            </a:r>
            <a:r>
              <a:rPr lang="es-CO" sz="4800" b="1" dirty="0"/>
              <a:t/>
            </a:r>
            <a:br>
              <a:rPr lang="es-CO" sz="4800" b="1" dirty="0"/>
            </a:br>
            <a:endParaRPr lang="es-CO" sz="11500" dirty="0"/>
          </a:p>
        </p:txBody>
      </p:sp>
    </p:spTree>
    <p:extLst>
      <p:ext uri="{BB962C8B-B14F-4D97-AF65-F5344CB8AC3E}">
        <p14:creationId xmlns:p14="http://schemas.microsoft.com/office/powerpoint/2010/main" val="24235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399246"/>
            <a:ext cx="8946541" cy="5849154"/>
          </a:xfrm>
        </p:spPr>
        <p:txBody>
          <a:bodyPr>
            <a:normAutofit fontScale="92500" lnSpcReduction="20000"/>
          </a:bodyPr>
          <a:lstStyle/>
          <a:p>
            <a:r>
              <a:rPr lang="es-CO" sz="4300" dirty="0" smtClean="0"/>
              <a:t>El </a:t>
            </a:r>
            <a:r>
              <a:rPr lang="es-CO" sz="4300" dirty="0"/>
              <a:t>portafolio digital es una herramienta que puede utilizarse tanto en contextos de una educación presencial como de una educación on-line. El portafolio digital tiene la ventaja de que deja constancia de múltiples prácticas y procesos de los que no quedaría constancia, cuando estamos hablando de una educación presencial.</a:t>
            </a:r>
            <a:r>
              <a:rPr lang="es-CO" sz="2800" dirty="0"/>
              <a:t/>
            </a:r>
            <a:br>
              <a:rPr lang="es-CO" sz="2800" dirty="0"/>
            </a:b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76006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0657" y="491354"/>
            <a:ext cx="9404723" cy="5819293"/>
          </a:xfrm>
        </p:spPr>
        <p:txBody>
          <a:bodyPr/>
          <a:lstStyle/>
          <a:p>
            <a:pPr algn="ctr"/>
            <a:r>
              <a:rPr lang="es-CO" sz="9600" dirty="0" smtClean="0"/>
              <a:t/>
            </a:r>
            <a:br>
              <a:rPr lang="es-CO" sz="9600" dirty="0" smtClean="0"/>
            </a:br>
            <a:r>
              <a:rPr lang="es-CO" sz="9600" dirty="0" smtClean="0"/>
              <a:t>TIPOS DE PORTAFOLIOS </a:t>
            </a:r>
            <a:endParaRPr lang="es-CO" sz="9600" dirty="0"/>
          </a:p>
        </p:txBody>
      </p:sp>
    </p:spTree>
    <p:extLst>
      <p:ext uri="{BB962C8B-B14F-4D97-AF65-F5344CB8AC3E}">
        <p14:creationId xmlns:p14="http://schemas.microsoft.com/office/powerpoint/2010/main" val="18653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4800" dirty="0" smtClean="0"/>
              <a:t>SEGÚN SU USO </a:t>
            </a:r>
            <a:endParaRPr lang="es-CO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4400" dirty="0"/>
              <a:t>a)</a:t>
            </a:r>
            <a:r>
              <a:rPr lang="es-CO" sz="4400" b="1" dirty="0"/>
              <a:t> </a:t>
            </a:r>
            <a:r>
              <a:rPr lang="es-CO" sz="4400" b="1" dirty="0" smtClean="0"/>
              <a:t>E-Portafolio </a:t>
            </a:r>
            <a:r>
              <a:rPr lang="es-CO" sz="4400" b="1" dirty="0"/>
              <a:t>de Evaluación. </a:t>
            </a:r>
            <a:r>
              <a:rPr lang="es-CO" sz="4400" dirty="0"/>
              <a:t>Permite valorar la consecución de criterios específicos para obtener una titulación o trabajo</a:t>
            </a:r>
          </a:p>
        </p:txBody>
      </p:sp>
    </p:spTree>
    <p:extLst>
      <p:ext uri="{BB962C8B-B14F-4D97-AF65-F5344CB8AC3E}">
        <p14:creationId xmlns:p14="http://schemas.microsoft.com/office/powerpoint/2010/main" val="365579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798490"/>
            <a:ext cx="8946541" cy="5630213"/>
          </a:xfrm>
        </p:spPr>
        <p:txBody>
          <a:bodyPr>
            <a:normAutofit/>
          </a:bodyPr>
          <a:lstStyle/>
          <a:p>
            <a:endParaRPr lang="es-CO" sz="4000" dirty="0" smtClean="0"/>
          </a:p>
          <a:p>
            <a:r>
              <a:rPr lang="es-CO" sz="4000" dirty="0" smtClean="0"/>
              <a:t>b</a:t>
            </a:r>
            <a:r>
              <a:rPr lang="es-CO" sz="4000" dirty="0"/>
              <a:t>) </a:t>
            </a:r>
            <a:r>
              <a:rPr lang="es-CO" sz="4000" b="1" dirty="0" smtClean="0"/>
              <a:t>E-Portafolio de Aprendizaje. </a:t>
            </a:r>
            <a:r>
              <a:rPr lang="es-CO" sz="4000" dirty="0" smtClean="0"/>
              <a:t>Permite </a:t>
            </a:r>
            <a:r>
              <a:rPr lang="es-CO" sz="4000" dirty="0"/>
              <a:t>ofrecer información sobre los objetivos de aprendizaje de tal manera que el estudiante pueda tener una visión de su proceso educativo.</a:t>
            </a:r>
          </a:p>
        </p:txBody>
      </p:sp>
    </p:spTree>
    <p:extLst>
      <p:ext uri="{BB962C8B-B14F-4D97-AF65-F5344CB8AC3E}">
        <p14:creationId xmlns:p14="http://schemas.microsoft.com/office/powerpoint/2010/main" val="103074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695460"/>
            <a:ext cx="8946541" cy="5552940"/>
          </a:xfrm>
        </p:spPr>
        <p:txBody>
          <a:bodyPr>
            <a:normAutofit/>
          </a:bodyPr>
          <a:lstStyle/>
          <a:p>
            <a:endParaRPr lang="es-CO" sz="4400" dirty="0" smtClean="0"/>
          </a:p>
          <a:p>
            <a:r>
              <a:rPr lang="es-CO" sz="4400" dirty="0" smtClean="0"/>
              <a:t>c) </a:t>
            </a:r>
            <a:r>
              <a:rPr lang="es-CO" sz="4400" b="1" dirty="0" smtClean="0"/>
              <a:t>E-Portafolio </a:t>
            </a:r>
            <a:r>
              <a:rPr lang="es-CO" sz="4400" b="1" dirty="0"/>
              <a:t>de “Demostración de las mejores prácticas”. </a:t>
            </a:r>
            <a:r>
              <a:rPr lang="es-CO" sz="4400" dirty="0"/>
              <a:t>Permite presentar información o logros a audiencias concretas.</a:t>
            </a:r>
          </a:p>
        </p:txBody>
      </p:sp>
    </p:spTree>
    <p:extLst>
      <p:ext uri="{BB962C8B-B14F-4D97-AF65-F5344CB8AC3E}">
        <p14:creationId xmlns:p14="http://schemas.microsoft.com/office/powerpoint/2010/main" val="5755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708338"/>
            <a:ext cx="8946541" cy="5540061"/>
          </a:xfrm>
        </p:spPr>
        <p:txBody>
          <a:bodyPr>
            <a:normAutofit/>
          </a:bodyPr>
          <a:lstStyle/>
          <a:p>
            <a:endParaRPr lang="es-CO" sz="4000" dirty="0" smtClean="0"/>
          </a:p>
          <a:p>
            <a:r>
              <a:rPr lang="es-CO" sz="4000" dirty="0" smtClean="0"/>
              <a:t>d</a:t>
            </a:r>
            <a:r>
              <a:rPr lang="es-CO" sz="4000" dirty="0"/>
              <a:t>) </a:t>
            </a:r>
            <a:r>
              <a:rPr lang="es-CO" sz="4000" b="1" dirty="0"/>
              <a:t>E-Portafolio de Transición</a:t>
            </a:r>
            <a:r>
              <a:rPr lang="es-CO" sz="4000" dirty="0"/>
              <a:t>. Permite aportar evidencias y registros de utilidad en momentos de transición o paso de un nivel académico a otro.</a:t>
            </a:r>
          </a:p>
        </p:txBody>
      </p:sp>
    </p:spTree>
    <p:extLst>
      <p:ext uri="{BB962C8B-B14F-4D97-AF65-F5344CB8AC3E}">
        <p14:creationId xmlns:p14="http://schemas.microsoft.com/office/powerpoint/2010/main" val="31432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524</TotalTime>
  <Words>336</Words>
  <Application>Microsoft Office PowerPoint</Application>
  <PresentationFormat>Panorámica</PresentationFormat>
  <Paragraphs>31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Portafolios </vt:lpstr>
      <vt:lpstr>Portafolio digital </vt:lpstr>
      <vt:lpstr>El portafolio digital educativo: Origen </vt:lpstr>
      <vt:lpstr>Presentación de PowerPoint</vt:lpstr>
      <vt:lpstr> TIPOS DE PORTAFOLIOS </vt:lpstr>
      <vt:lpstr>SEGÚN SU USO </vt:lpstr>
      <vt:lpstr>Presentación de PowerPoint</vt:lpstr>
      <vt:lpstr>Presentación de PowerPoint</vt:lpstr>
      <vt:lpstr>Presentación de PowerPoint</vt:lpstr>
      <vt:lpstr>SEGÚN LA POSIBILIDAD DE ACCESO </vt:lpstr>
      <vt:lpstr>SEGÚN SU FINALIDAD </vt:lpstr>
      <vt:lpstr>Según el emisor </vt:lpstr>
      <vt:lpstr>Según ámbito de uso </vt:lpstr>
      <vt:lpstr>Presentación de PowerPoint</vt:lpstr>
      <vt:lpstr>Presentación de PowerPoint</vt:lpstr>
      <vt:lpstr>Presentación de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Portafolios</dc:title>
  <dc:creator>Full name</dc:creator>
  <cp:lastModifiedBy>Full name</cp:lastModifiedBy>
  <cp:revision>14</cp:revision>
  <dcterms:created xsi:type="dcterms:W3CDTF">2017-08-15T14:11:59Z</dcterms:created>
  <dcterms:modified xsi:type="dcterms:W3CDTF">2017-09-05T16:43:49Z</dcterms:modified>
</cp:coreProperties>
</file>