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3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BE26592-8AAD-4F68-AB58-EF06196ABB82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821B151-84E5-416D-B203-2EA4DBD28DDD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99592" y="476672"/>
            <a:ext cx="6271269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CO" sz="9600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CELESTIA</a:t>
            </a:r>
            <a:endParaRPr lang="es-ES" sz="9600" b="1" cap="none" spc="0" dirty="0">
              <a:ln w="17780" cmpd="sng">
                <a:solidFill>
                  <a:sysClr val="windowText" lastClr="000000"/>
                </a:solidFill>
                <a:prstDash val="solid"/>
                <a:miter lim="800000"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615"/>
          <a:stretch/>
        </p:blipFill>
        <p:spPr bwMode="auto">
          <a:xfrm>
            <a:off x="2339752" y="2636912"/>
            <a:ext cx="6019800" cy="3581400"/>
          </a:xfrm>
          <a:prstGeom prst="rect">
            <a:avLst/>
          </a:prstGeom>
          <a:ln w="228600" cap="sq" cmpd="thickThin">
            <a:solidFill>
              <a:schemeClr val="bg2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41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9820" y="1916832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Es un simulador que permite explorar el espacio exterior y el universo en tres dimensiones. Con celestia el usuario puede navegar por el sistema solar,  por más de 100.000 estrellas, o ir más allá de la galaxia.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CPE\Pictures\gif\bonequinha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293096"/>
            <a:ext cx="1590675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2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49" name="0 Imag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84" t="39279" r="11214" b="38641"/>
          <a:stretch>
            <a:fillRect/>
          </a:stretch>
        </p:blipFill>
        <p:spPr bwMode="auto">
          <a:xfrm>
            <a:off x="4590414" y="3649092"/>
            <a:ext cx="3919975" cy="215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755576" y="1340768"/>
            <a:ext cx="69601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el aplicativo cuenta con la opción de zoom que permite explorar  el espacio a través de una gran gama de escalas, también cuenta con una </a:t>
            </a:r>
            <a:r>
              <a:rPr lang="es-CO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interfase</a:t>
            </a: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400" dirty="0" err="1">
                <a:latin typeface="Arial" panose="020B0604020202020204" pitchFamily="34" charset="0"/>
                <a:cs typeface="Arial" panose="020B0604020202020204" pitchFamily="34" charset="0"/>
              </a:rPr>
              <a:t>point</a:t>
            </a: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-and-</a:t>
            </a:r>
            <a:r>
              <a:rPr lang="es-CO" sz="24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400" dirty="0" err="1">
                <a:latin typeface="Arial" panose="020B0604020202020204" pitchFamily="34" charset="0"/>
                <a:cs typeface="Arial" panose="020B0604020202020204" pitchFamily="34" charset="0"/>
              </a:rPr>
              <a:t>tó</a:t>
            </a: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 que hace más simple la navegación por el universo al objeto que el usuario quiera visitar.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CPE\Pictures\gif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422173"/>
            <a:ext cx="2921054" cy="202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37210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63069" y="1484784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b="1" dirty="0">
                <a:latin typeface="Arial" panose="020B0604020202020204" pitchFamily="34" charset="0"/>
                <a:cs typeface="Arial" panose="020B0604020202020204" pitchFamily="34" charset="0"/>
              </a:rPr>
              <a:t>Control de la </a:t>
            </a:r>
            <a:r>
              <a:rPr lang="es-CO" b="1" dirty="0" smtClean="0">
                <a:latin typeface="Arial" panose="020B0604020202020204" pitchFamily="34" charset="0"/>
                <a:cs typeface="Arial" panose="020B0604020202020204" pitchFamily="34" charset="0"/>
              </a:rPr>
              <a:t>Nave</a:t>
            </a:r>
            <a:endParaRPr lang="es-CO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Celestia también es utilizada para volar por el universo en 3 dimensiones, una vez enfocamos nuestra vista o nave hacia la dirección que elegimos, podemos acelerar hasta el lugar a velocidades de miles de kilómetros por segundo y acelerar a varios años luz por segundo o mas rápido.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Aceleración: Tecla A, comienza en metros por segundo, si se mantiene pulsada la tecla [ A ], se aumenta su velocidad exponencialmente 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kms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 por segundo, después a varios años luz por segundos (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/s).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Cambio de Rumbo: Se utilizan las flechas del teclado.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Desacelerar: Tecla [ Z ].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Invertir el rumbo: Tecla [ Q ].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Para una parada de emergencia: Tecla [ S ].</a:t>
            </a:r>
          </a:p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Marcar objetos en el sistema solar: Teclear 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Ctrl+K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 para activar los Marcadores, después pulse [ </a:t>
            </a:r>
            <a:r>
              <a:rPr lang="es-CO" dirty="0" err="1">
                <a:latin typeface="Arial" panose="020B0604020202020204" pitchFamily="34" charset="0"/>
                <a:cs typeface="Arial" panose="020B0604020202020204" pitchFamily="34" charset="0"/>
              </a:rPr>
              <a:t>Ctrl+P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 ] para marcar los objetos.</a:t>
            </a:r>
          </a:p>
        </p:txBody>
      </p:sp>
    </p:spTree>
    <p:extLst>
      <p:ext uri="{BB962C8B-B14F-4D97-AF65-F5344CB8AC3E}">
        <p14:creationId xmlns:p14="http://schemas.microsoft.com/office/powerpoint/2010/main" val="110677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PE\Pictures\gif\bye_bye_gaestebuchbild_2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838302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27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437</TotalTime>
  <Words>241</Words>
  <Application>Microsoft Office PowerPoint</Application>
  <PresentationFormat>Presentación en pantalla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Forma de onda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9</cp:revision>
  <dcterms:created xsi:type="dcterms:W3CDTF">2017-10-24T14:27:48Z</dcterms:created>
  <dcterms:modified xsi:type="dcterms:W3CDTF">2017-11-07T17:27:06Z</dcterms:modified>
</cp:coreProperties>
</file>