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EC46DD7-4A92-464C-9F18-283DF4DF7718}" type="datetimeFigureOut">
              <a:rPr lang="es-ES" smtClean="0"/>
              <a:t>06/02/2018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1459064-B3EF-47E3-97DD-CC0FC348B199}"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C46DD7-4A92-464C-9F18-283DF4DF7718}" type="datetimeFigureOut">
              <a:rPr lang="es-ES" smtClean="0"/>
              <a:t>06/02/2018</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1459064-B3EF-47E3-97DD-CC0FC348B199}"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752828">
            <a:off x="1517113" y="1020046"/>
            <a:ext cx="6965245" cy="1202485"/>
          </a:xfrm>
        </p:spPr>
        <p:txBody>
          <a:bodyPr>
            <a:prstTxWarp prst="textTriangle">
              <a:avLst/>
            </a:prstTxWarp>
            <a:normAutofit fontScale="90000"/>
          </a:bodyPr>
          <a:lstStyle/>
          <a:p>
            <a:r>
              <a:rPr lang="es-CO" sz="8900" b="1" dirty="0" smtClean="0">
                <a:effectLst>
                  <a:glow rad="228600">
                    <a:schemeClr val="accent3">
                      <a:satMod val="175000"/>
                      <a:alpha val="40000"/>
                    </a:schemeClr>
                  </a:glow>
                  <a:reflection blurRad="6350" stA="55000" endA="50" endPos="85000" dist="60007" dir="5400000" sy="-100000" algn="bl" rotWithShape="0"/>
                </a:effectLst>
                <a:latin typeface="Colonna MT" panose="04020805060202030203" pitchFamily="82" charset="0"/>
              </a:rPr>
              <a:t>EL CIGÜEÑAL</a:t>
            </a:r>
            <a:endParaRPr lang="es-ES" b="1" dirty="0">
              <a:effectLst>
                <a:glow rad="228600">
                  <a:schemeClr val="accent3">
                    <a:satMod val="175000"/>
                    <a:alpha val="40000"/>
                  </a:schemeClr>
                </a:glow>
                <a:reflection blurRad="6350" stA="55000" endA="50" endPos="85000" dist="60007" dir="5400000" sy="-100000" algn="bl" rotWithShape="0"/>
              </a:effectLst>
              <a:latin typeface="Colonna MT" panose="04020805060202030203" pitchFamily="82" charset="0"/>
            </a:endParaRPr>
          </a:p>
        </p:txBody>
      </p:sp>
      <p:pic>
        <p:nvPicPr>
          <p:cNvPr id="1026" name="Picture 2" descr="F:\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670947"/>
            <a:ext cx="4225652" cy="2366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57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956320"/>
            <a:ext cx="6400800" cy="5280992"/>
          </a:xfrm>
        </p:spPr>
        <p:txBody>
          <a:bodyPr>
            <a:normAutofit/>
          </a:bodyPr>
          <a:lstStyle/>
          <a:p>
            <a:endParaRPr lang="es-CO" sz="2400" dirty="0" smtClean="0">
              <a:solidFill>
                <a:schemeClr val="tx1"/>
              </a:solidFill>
              <a:latin typeface="Arial" panose="020B0604020202020204" pitchFamily="34" charset="0"/>
              <a:cs typeface="Arial" panose="020B0604020202020204" pitchFamily="34" charset="0"/>
            </a:endParaRPr>
          </a:p>
          <a:p>
            <a:pPr algn="just"/>
            <a:r>
              <a:rPr lang="es-CO" sz="2800" dirty="0" smtClean="0">
                <a:solidFill>
                  <a:schemeClr val="tx1"/>
                </a:solidFill>
                <a:latin typeface="Arial" panose="020B0604020202020204" pitchFamily="34" charset="0"/>
                <a:cs typeface="Arial" panose="020B0604020202020204" pitchFamily="34" charset="0"/>
              </a:rPr>
              <a:t>El cigüeñal, también llamado cigoñal, es un eje que dispone de codos y que, gracias a un mecanismo de biela, logra convertir un movimiento circular uniforme en un movimiento rectilíneo alternativo y viceversa.</a:t>
            </a:r>
            <a:r>
              <a:rPr lang="es-CO" sz="2400" dirty="0" smtClean="0">
                <a:solidFill>
                  <a:schemeClr val="tx1"/>
                </a:solidFill>
                <a:latin typeface="Arial" panose="020B0604020202020204" pitchFamily="34" charset="0"/>
                <a:cs typeface="Arial" panose="020B0604020202020204" pitchFamily="34" charset="0"/>
              </a:rPr>
              <a:t> </a:t>
            </a:r>
          </a:p>
          <a:p>
            <a:endParaRPr lang="es-CO" dirty="0" smtClean="0"/>
          </a:p>
          <a:p>
            <a:endParaRPr lang="es-ES" dirty="0"/>
          </a:p>
        </p:txBody>
      </p:sp>
      <p:pic>
        <p:nvPicPr>
          <p:cNvPr id="2050" name="Picture 2" descr="C:\Users\CPE\Pictures\gif\bibliotecari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859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64522"/>
            <a:ext cx="3311569" cy="2480480"/>
          </a:xfrm>
          <a:prstGeom prst="rect">
            <a:avLst/>
          </a:prstGeom>
          <a:noFill/>
          <a:ln>
            <a:solidFill>
              <a:schemeClr val="accent5">
                <a:lumMod val="20000"/>
                <a:lumOff val="80000"/>
              </a:schemeClr>
            </a:solidFill>
          </a:ln>
          <a:extLst>
            <a:ext uri="{909E8E84-426E-40DD-AFC4-6F175D3DCCD1}">
              <a14:hiddenFill xmlns:a14="http://schemas.microsoft.com/office/drawing/2010/main">
                <a:solidFill>
                  <a:srgbClr val="FFFFFF"/>
                </a:solidFill>
              </a14:hiddenFill>
            </a:ext>
          </a:extLst>
        </p:spPr>
      </p:pic>
      <p:pic>
        <p:nvPicPr>
          <p:cNvPr id="2052" name="Picture 4" descr="F:\ciguenal_y_metales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164522"/>
            <a:ext cx="3759200" cy="2070100"/>
          </a:xfrm>
          <a:prstGeom prst="rect">
            <a:avLst/>
          </a:prstGeom>
          <a:noFill/>
          <a:ln>
            <a:solidFill>
              <a:schemeClr val="accent5">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30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pe_ciguenal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650130" cy="5400600"/>
          </a:xfrm>
          <a:prstGeom prst="rect">
            <a:avLst/>
          </a:prstGeom>
          <a:ln w="190500" cap="sq">
            <a:solidFill>
              <a:schemeClr val="accent5">
                <a:lumMod val="20000"/>
                <a:lumOff val="8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634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124744"/>
            <a:ext cx="7498080" cy="4800600"/>
          </a:xfrm>
        </p:spPr>
        <p:txBody>
          <a:bodyPr/>
          <a:lstStyle/>
          <a:p>
            <a:pPr algn="just"/>
            <a:r>
              <a:rPr lang="es-CO" dirty="0"/>
              <a:t>el cigüeñal es una barra acodada que, interactuando con otros componentes de una máquina, permite la transformación de un movimiento rectilíneo en circular (o al revés)</a:t>
            </a:r>
            <a:endParaRPr lang="es-ES" dirty="0"/>
          </a:p>
        </p:txBody>
      </p:sp>
      <p:pic>
        <p:nvPicPr>
          <p:cNvPr id="4098" name="Picture 2" descr="C:\Users\CPE\Pictures\gif\schule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94235" y="0"/>
            <a:ext cx="183504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PE\Documents\Crankshaftrend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12" y="256490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851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332656"/>
            <a:ext cx="7498080" cy="6192688"/>
          </a:xfrm>
        </p:spPr>
        <p:txBody>
          <a:bodyPr>
            <a:normAutofit fontScale="92500" lnSpcReduction="20000"/>
          </a:bodyPr>
          <a:lstStyle/>
          <a:p>
            <a:pPr marL="82296" indent="0" algn="just">
              <a:buNone/>
            </a:pPr>
            <a:r>
              <a:rPr lang="es-CO" dirty="0"/>
              <a:t>Los motores de combustión interna que utilizan los automóviles disponen de un cigüeñal. Con el motor en funcionamiento, el combustible ubicado en la cámara de combustión provoca una explosión que mueve el pistón de manera lineal. </a:t>
            </a:r>
            <a:endParaRPr lang="es-CO" dirty="0" smtClean="0"/>
          </a:p>
          <a:p>
            <a:pPr marL="82296" indent="0" algn="just">
              <a:buNone/>
            </a:pPr>
            <a:endParaRPr lang="es-CO" dirty="0"/>
          </a:p>
          <a:p>
            <a:pPr marL="82296" indent="0" algn="just">
              <a:buNone/>
            </a:pPr>
            <a:endParaRPr lang="es-CO" dirty="0" smtClean="0"/>
          </a:p>
          <a:p>
            <a:pPr marL="82296" indent="0" algn="just">
              <a:buNone/>
            </a:pPr>
            <a:r>
              <a:rPr lang="es-CO" dirty="0" smtClean="0"/>
              <a:t>Dicho </a:t>
            </a:r>
            <a:r>
              <a:rPr lang="es-CO" dirty="0"/>
              <a:t>movimiento es transmitido a una biela que está unida al pistón y al cigüeñal. Cuando el movimiento llega al cigüeñal, éste lo transforma en un movimiento rotatorio o circular. Los contrapesos y los volantes del cigüeñal permiten minimizar las irregularidades que se generan en el movimiento del eje.</a:t>
            </a:r>
            <a:endParaRPr lang="es-ES" dirty="0"/>
          </a:p>
        </p:txBody>
      </p:sp>
    </p:spTree>
    <p:extLst>
      <p:ext uri="{BB962C8B-B14F-4D97-AF65-F5344CB8AC3E}">
        <p14:creationId xmlns:p14="http://schemas.microsoft.com/office/powerpoint/2010/main" val="71525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856394" cy="4968552"/>
          </a:xfrm>
          <a:prstGeom prst="rect">
            <a:avLst/>
          </a:prstGeom>
          <a:noFill/>
          <a:ln w="9525">
            <a:solidFill>
              <a:schemeClr val="accent5">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123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anose="04020705040A02060702" pitchFamily="82" charset="0"/>
              </a:rPr>
              <a:t>Funcionamiento del cigüeñal en un </a:t>
            </a:r>
            <a:r>
              <a:rPr lang="es-CO" dirty="0" err="1" smtClean="0">
                <a:latin typeface="Algerian" panose="04020705040A02060702" pitchFamily="82" charset="0"/>
              </a:rPr>
              <a:t>automovil</a:t>
            </a:r>
            <a:r>
              <a:rPr lang="es-CO" smtClean="0">
                <a:latin typeface="Algerian" panose="04020705040A02060702" pitchFamily="82" charset="0"/>
              </a:rPr>
              <a:t>.</a:t>
            </a:r>
            <a:endParaRPr lang="es-ES" dirty="0">
              <a:latin typeface="Algerian" panose="04020705040A02060702" pitchFamily="82" charset="0"/>
            </a:endParaRPr>
          </a:p>
        </p:txBody>
      </p:sp>
      <p:pic>
        <p:nvPicPr>
          <p:cNvPr id="4" name="videoplayback (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35100" y="1746250"/>
            <a:ext cx="7499350" cy="4205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81430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261</TotalTime>
  <Words>169</Words>
  <Application>Microsoft Office PowerPoint</Application>
  <PresentationFormat>Presentación en pantalla (4:3)</PresentationFormat>
  <Paragraphs>9</Paragraphs>
  <Slides>7</Slides>
  <Notes>0</Notes>
  <HiddenSlides>0</HiddenSlides>
  <MMClips>1</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Solsticio</vt:lpstr>
      <vt:lpstr>EL CIGÜEÑAL</vt:lpstr>
      <vt:lpstr>Presentación de PowerPoint</vt:lpstr>
      <vt:lpstr>Presentación de PowerPoint</vt:lpstr>
      <vt:lpstr>Presentación de PowerPoint</vt:lpstr>
      <vt:lpstr>Presentación de PowerPoint</vt:lpstr>
      <vt:lpstr>Presentación de PowerPoint</vt:lpstr>
      <vt:lpstr>Funcionamiento del cigüeñal en un automovil.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7</cp:revision>
  <dcterms:created xsi:type="dcterms:W3CDTF">2018-02-04T18:48:03Z</dcterms:created>
  <dcterms:modified xsi:type="dcterms:W3CDTF">2018-02-07T01:19:20Z</dcterms:modified>
</cp:coreProperties>
</file>