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2" r:id="rId3"/>
    <p:sldId id="271" r:id="rId4"/>
    <p:sldId id="269" r:id="rId5"/>
    <p:sldId id="27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693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35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217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93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428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42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66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98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982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776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017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0FB90-57A5-4BFC-A436-47255050D41E}" type="datetimeFigureOut">
              <a:rPr lang="es-CO" smtClean="0"/>
              <a:t>28/11/2017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1C27-0C70-42A8-B1ED-3CDE86654B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707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75009" y="708337"/>
            <a:ext cx="985233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500" i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Rompecabezas en </a:t>
            </a:r>
          </a:p>
          <a:p>
            <a:pPr algn="ctr"/>
            <a:r>
              <a:rPr lang="es-CO" sz="11500" i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PowerPoint</a:t>
            </a:r>
            <a:endParaRPr lang="es-CO" sz="11500" i="1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040" y="401781"/>
            <a:ext cx="6985264" cy="58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4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18" r="66667" b="885"/>
          <a:stretch>
            <a:fillRect/>
          </a:stretch>
        </p:blipFill>
        <p:spPr>
          <a:xfrm>
            <a:off x="817412" y="1904669"/>
            <a:ext cx="2335369" cy="2602926"/>
          </a:xfrm>
          <a:custGeom>
            <a:avLst/>
            <a:gdLst>
              <a:gd name="connsiteX0" fmla="*/ 1164461 w 2335369"/>
              <a:gd name="connsiteY0" fmla="*/ 0 h 2602926"/>
              <a:gd name="connsiteX1" fmla="*/ 1576585 w 2335369"/>
              <a:gd name="connsiteY1" fmla="*/ 637505 h 2602926"/>
              <a:gd name="connsiteX2" fmla="*/ 1575379 w 2335369"/>
              <a:gd name="connsiteY2" fmla="*/ 656002 h 2602926"/>
              <a:gd name="connsiteX3" fmla="*/ 2335369 w 2335369"/>
              <a:gd name="connsiteY3" fmla="*/ 656002 h 2602926"/>
              <a:gd name="connsiteX4" fmla="*/ 2335369 w 2335369"/>
              <a:gd name="connsiteY4" fmla="*/ 1161061 h 2602926"/>
              <a:gd name="connsiteX5" fmla="*/ 2320377 w 2335369"/>
              <a:gd name="connsiteY5" fmla="*/ 1160084 h 2602926"/>
              <a:gd name="connsiteX6" fmla="*/ 2313943 w 2335369"/>
              <a:gd name="connsiteY6" fmla="*/ 1160504 h 2602926"/>
              <a:gd name="connsiteX7" fmla="*/ 2307509 w 2335369"/>
              <a:gd name="connsiteY7" fmla="*/ 1160084 h 2602926"/>
              <a:gd name="connsiteX8" fmla="*/ 1670004 w 2335369"/>
              <a:gd name="connsiteY8" fmla="*/ 1572208 h 2602926"/>
              <a:gd name="connsiteX9" fmla="*/ 2307509 w 2335369"/>
              <a:gd name="connsiteY9" fmla="*/ 1984332 h 2602926"/>
              <a:gd name="connsiteX10" fmla="*/ 2313943 w 2335369"/>
              <a:gd name="connsiteY10" fmla="*/ 1983913 h 2602926"/>
              <a:gd name="connsiteX11" fmla="*/ 2320377 w 2335369"/>
              <a:gd name="connsiteY11" fmla="*/ 1984332 h 2602926"/>
              <a:gd name="connsiteX12" fmla="*/ 2335369 w 2335369"/>
              <a:gd name="connsiteY12" fmla="*/ 1983355 h 2602926"/>
              <a:gd name="connsiteX13" fmla="*/ 2335369 w 2335369"/>
              <a:gd name="connsiteY13" fmla="*/ 2602926 h 2602926"/>
              <a:gd name="connsiteX14" fmla="*/ 0 w 2335369"/>
              <a:gd name="connsiteY14" fmla="*/ 2602926 h 2602926"/>
              <a:gd name="connsiteX15" fmla="*/ 0 w 2335369"/>
              <a:gd name="connsiteY15" fmla="*/ 656002 h 2602926"/>
              <a:gd name="connsiteX16" fmla="*/ 753542 w 2335369"/>
              <a:gd name="connsiteY16" fmla="*/ 656002 h 2602926"/>
              <a:gd name="connsiteX17" fmla="*/ 752337 w 2335369"/>
              <a:gd name="connsiteY17" fmla="*/ 637505 h 2602926"/>
              <a:gd name="connsiteX18" fmla="*/ 1164461 w 2335369"/>
              <a:gd name="connsiteY18" fmla="*/ 0 h 260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335369" h="2602926">
                <a:moveTo>
                  <a:pt x="1164461" y="0"/>
                </a:moveTo>
                <a:cubicBezTo>
                  <a:pt x="1392071" y="0"/>
                  <a:pt x="1576585" y="285421"/>
                  <a:pt x="1576585" y="637505"/>
                </a:cubicBezTo>
                <a:lnTo>
                  <a:pt x="1575379" y="656002"/>
                </a:lnTo>
                <a:lnTo>
                  <a:pt x="2335369" y="656002"/>
                </a:lnTo>
                <a:lnTo>
                  <a:pt x="2335369" y="1161061"/>
                </a:lnTo>
                <a:lnTo>
                  <a:pt x="2320377" y="1160084"/>
                </a:lnTo>
                <a:lnTo>
                  <a:pt x="2313943" y="1160504"/>
                </a:lnTo>
                <a:lnTo>
                  <a:pt x="2307509" y="1160084"/>
                </a:lnTo>
                <a:cubicBezTo>
                  <a:pt x="1955425" y="1160084"/>
                  <a:pt x="1670004" y="1344598"/>
                  <a:pt x="1670004" y="1572208"/>
                </a:cubicBezTo>
                <a:cubicBezTo>
                  <a:pt x="1670004" y="1799818"/>
                  <a:pt x="1955425" y="1984332"/>
                  <a:pt x="2307509" y="1984332"/>
                </a:cubicBezTo>
                <a:lnTo>
                  <a:pt x="2313943" y="1983913"/>
                </a:lnTo>
                <a:lnTo>
                  <a:pt x="2320377" y="1984332"/>
                </a:lnTo>
                <a:lnTo>
                  <a:pt x="2335369" y="1983355"/>
                </a:lnTo>
                <a:lnTo>
                  <a:pt x="2335369" y="2602926"/>
                </a:lnTo>
                <a:lnTo>
                  <a:pt x="0" y="2602926"/>
                </a:lnTo>
                <a:lnTo>
                  <a:pt x="0" y="656002"/>
                </a:lnTo>
                <a:lnTo>
                  <a:pt x="753542" y="656002"/>
                </a:lnTo>
                <a:lnTo>
                  <a:pt x="752337" y="637505"/>
                </a:lnTo>
                <a:cubicBezTo>
                  <a:pt x="752337" y="285421"/>
                  <a:pt x="936851" y="0"/>
                  <a:pt x="1164461" y="0"/>
                </a:cubicBezTo>
                <a:close/>
              </a:path>
            </a:pathLst>
          </a:custGeom>
        </p:spPr>
      </p:pic>
      <p:pic>
        <p:nvPicPr>
          <p:cNvPr id="4" name="Imagen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9" t="201" r="24249" b="66367"/>
          <a:stretch>
            <a:fillRect/>
          </a:stretch>
        </p:blipFill>
        <p:spPr>
          <a:xfrm>
            <a:off x="2713237" y="3206132"/>
            <a:ext cx="2972871" cy="1946924"/>
          </a:xfrm>
          <a:custGeom>
            <a:avLst/>
            <a:gdLst>
              <a:gd name="connsiteX0" fmla="*/ 0 w 2972871"/>
              <a:gd name="connsiteY0" fmla="*/ 0 h 1946924"/>
              <a:gd name="connsiteX1" fmla="*/ 2335369 w 2972871"/>
              <a:gd name="connsiteY1" fmla="*/ 0 h 1946924"/>
              <a:gd name="connsiteX2" fmla="*/ 2335369 w 2972871"/>
              <a:gd name="connsiteY2" fmla="*/ 697673 h 1946924"/>
              <a:gd name="connsiteX3" fmla="*/ 2463846 w 2972871"/>
              <a:gd name="connsiteY3" fmla="*/ 706046 h 1946924"/>
              <a:gd name="connsiteX4" fmla="*/ 2972871 w 2972871"/>
              <a:gd name="connsiteY4" fmla="*/ 1109797 h 1946924"/>
              <a:gd name="connsiteX5" fmla="*/ 2463846 w 2972871"/>
              <a:gd name="connsiteY5" fmla="*/ 1513548 h 1946924"/>
              <a:gd name="connsiteX6" fmla="*/ 2335369 w 2972871"/>
              <a:gd name="connsiteY6" fmla="*/ 1521921 h 1946924"/>
              <a:gd name="connsiteX7" fmla="*/ 2335369 w 2972871"/>
              <a:gd name="connsiteY7" fmla="*/ 1946924 h 1946924"/>
              <a:gd name="connsiteX8" fmla="*/ 1582254 w 2972871"/>
              <a:gd name="connsiteY8" fmla="*/ 1946924 h 1946924"/>
              <a:gd name="connsiteX9" fmla="*/ 1586243 w 2972871"/>
              <a:gd name="connsiteY9" fmla="*/ 1885718 h 1946924"/>
              <a:gd name="connsiteX10" fmla="*/ 1174119 w 2972871"/>
              <a:gd name="connsiteY10" fmla="*/ 1248213 h 1946924"/>
              <a:gd name="connsiteX11" fmla="*/ 761995 w 2972871"/>
              <a:gd name="connsiteY11" fmla="*/ 1885718 h 1946924"/>
              <a:gd name="connsiteX12" fmla="*/ 765984 w 2972871"/>
              <a:gd name="connsiteY12" fmla="*/ 1946924 h 1946924"/>
              <a:gd name="connsiteX13" fmla="*/ 0 w 2972871"/>
              <a:gd name="connsiteY13" fmla="*/ 1946924 h 1946924"/>
              <a:gd name="connsiteX14" fmla="*/ 0 w 2972871"/>
              <a:gd name="connsiteY14" fmla="*/ 1508940 h 1946924"/>
              <a:gd name="connsiteX15" fmla="*/ 128478 w 2972871"/>
              <a:gd name="connsiteY15" fmla="*/ 1500567 h 1946924"/>
              <a:gd name="connsiteX16" fmla="*/ 637503 w 2972871"/>
              <a:gd name="connsiteY16" fmla="*/ 1096816 h 1946924"/>
              <a:gd name="connsiteX17" fmla="*/ 128478 w 2972871"/>
              <a:gd name="connsiteY17" fmla="*/ 693065 h 1946924"/>
              <a:gd name="connsiteX18" fmla="*/ 0 w 2972871"/>
              <a:gd name="connsiteY18" fmla="*/ 684692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972871" h="1946924">
                <a:moveTo>
                  <a:pt x="0" y="0"/>
                </a:moveTo>
                <a:lnTo>
                  <a:pt x="2335369" y="0"/>
                </a:lnTo>
                <a:lnTo>
                  <a:pt x="2335369" y="697673"/>
                </a:lnTo>
                <a:lnTo>
                  <a:pt x="2463846" y="706046"/>
                </a:lnTo>
                <a:cubicBezTo>
                  <a:pt x="2754346" y="744475"/>
                  <a:pt x="2972871" y="910638"/>
                  <a:pt x="2972871" y="1109797"/>
                </a:cubicBezTo>
                <a:cubicBezTo>
                  <a:pt x="2972871" y="1308956"/>
                  <a:pt x="2754346" y="1475119"/>
                  <a:pt x="2463846" y="1513548"/>
                </a:cubicBezTo>
                <a:lnTo>
                  <a:pt x="2335369" y="1521921"/>
                </a:lnTo>
                <a:lnTo>
                  <a:pt x="2335369" y="1946924"/>
                </a:lnTo>
                <a:lnTo>
                  <a:pt x="1582254" y="1946924"/>
                </a:lnTo>
                <a:lnTo>
                  <a:pt x="1586243" y="1885718"/>
                </a:lnTo>
                <a:cubicBezTo>
                  <a:pt x="1586243" y="1533634"/>
                  <a:pt x="1401729" y="1248213"/>
                  <a:pt x="1174119" y="1248213"/>
                </a:cubicBezTo>
                <a:cubicBezTo>
                  <a:pt x="946509" y="1248213"/>
                  <a:pt x="761995" y="1533634"/>
                  <a:pt x="761995" y="1885718"/>
                </a:cubicBezTo>
                <a:lnTo>
                  <a:pt x="765984" y="1946924"/>
                </a:lnTo>
                <a:lnTo>
                  <a:pt x="0" y="1946924"/>
                </a:lnTo>
                <a:lnTo>
                  <a:pt x="0" y="1508940"/>
                </a:lnTo>
                <a:lnTo>
                  <a:pt x="128478" y="1500567"/>
                </a:lnTo>
                <a:cubicBezTo>
                  <a:pt x="418978" y="1462138"/>
                  <a:pt x="637503" y="1295975"/>
                  <a:pt x="637503" y="1096816"/>
                </a:cubicBezTo>
                <a:cubicBezTo>
                  <a:pt x="637503" y="897657"/>
                  <a:pt x="418978" y="731494"/>
                  <a:pt x="128478" y="693065"/>
                </a:cubicBezTo>
                <a:lnTo>
                  <a:pt x="0" y="684692"/>
                </a:lnTo>
                <a:close/>
              </a:path>
            </a:pathLst>
          </a:custGeom>
        </p:spPr>
      </p:pic>
      <p:pic>
        <p:nvPicPr>
          <p:cNvPr id="5" name="Imagen 4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2" t="21241" r="23667" b="33597"/>
          <a:stretch>
            <a:fillRect/>
          </a:stretch>
        </p:blipFill>
        <p:spPr>
          <a:xfrm>
            <a:off x="4821944" y="3813466"/>
            <a:ext cx="2984674" cy="2630032"/>
          </a:xfrm>
          <a:custGeom>
            <a:avLst/>
            <a:gdLst>
              <a:gd name="connsiteX0" fmla="*/ 1171978 w 2984674"/>
              <a:gd name="connsiteY0" fmla="*/ 0 h 2630032"/>
              <a:gd name="connsiteX1" fmla="*/ 1584102 w 2984674"/>
              <a:gd name="connsiteY1" fmla="*/ 637505 h 2630032"/>
              <a:gd name="connsiteX2" fmla="*/ 1581130 w 2984674"/>
              <a:gd name="connsiteY2" fmla="*/ 683108 h 2630032"/>
              <a:gd name="connsiteX3" fmla="*/ 2335369 w 2984674"/>
              <a:gd name="connsiteY3" fmla="*/ 683108 h 2630032"/>
              <a:gd name="connsiteX4" fmla="*/ 2335369 w 2984674"/>
              <a:gd name="connsiteY4" fmla="*/ 1250160 h 2630032"/>
              <a:gd name="connsiteX5" fmla="*/ 2347169 w 2984674"/>
              <a:gd name="connsiteY5" fmla="*/ 1249391 h 2630032"/>
              <a:gd name="connsiteX6" fmla="*/ 2984674 w 2984674"/>
              <a:gd name="connsiteY6" fmla="*/ 1661515 h 2630032"/>
              <a:gd name="connsiteX7" fmla="*/ 2347169 w 2984674"/>
              <a:gd name="connsiteY7" fmla="*/ 2073639 h 2630032"/>
              <a:gd name="connsiteX8" fmla="*/ 2335369 w 2984674"/>
              <a:gd name="connsiteY8" fmla="*/ 2072870 h 2630032"/>
              <a:gd name="connsiteX9" fmla="*/ 2335369 w 2984674"/>
              <a:gd name="connsiteY9" fmla="*/ 2630032 h 2630032"/>
              <a:gd name="connsiteX10" fmla="*/ 1601254 w 2984674"/>
              <a:gd name="connsiteY10" fmla="*/ 2630032 h 2630032"/>
              <a:gd name="connsiteX11" fmla="*/ 1607710 w 2984674"/>
              <a:gd name="connsiteY11" fmla="*/ 2530968 h 2630032"/>
              <a:gd name="connsiteX12" fmla="*/ 1195586 w 2984674"/>
              <a:gd name="connsiteY12" fmla="*/ 1893463 h 2630032"/>
              <a:gd name="connsiteX13" fmla="*/ 783462 w 2984674"/>
              <a:gd name="connsiteY13" fmla="*/ 2530968 h 2630032"/>
              <a:gd name="connsiteX14" fmla="*/ 789918 w 2984674"/>
              <a:gd name="connsiteY14" fmla="*/ 2630032 h 2630032"/>
              <a:gd name="connsiteX15" fmla="*/ 0 w 2984674"/>
              <a:gd name="connsiteY15" fmla="*/ 2630032 h 2630032"/>
              <a:gd name="connsiteX16" fmla="*/ 0 w 2984674"/>
              <a:gd name="connsiteY16" fmla="*/ 2031966 h 2630032"/>
              <a:gd name="connsiteX17" fmla="*/ 128479 w 2984674"/>
              <a:gd name="connsiteY17" fmla="*/ 2023593 h 2630032"/>
              <a:gd name="connsiteX18" fmla="*/ 637504 w 2984674"/>
              <a:gd name="connsiteY18" fmla="*/ 1619842 h 2630032"/>
              <a:gd name="connsiteX19" fmla="*/ 128479 w 2984674"/>
              <a:gd name="connsiteY19" fmla="*/ 1216091 h 2630032"/>
              <a:gd name="connsiteX20" fmla="*/ 0 w 2984674"/>
              <a:gd name="connsiteY20" fmla="*/ 1207718 h 2630032"/>
              <a:gd name="connsiteX21" fmla="*/ 0 w 2984674"/>
              <a:gd name="connsiteY21" fmla="*/ 683108 h 2630032"/>
              <a:gd name="connsiteX22" fmla="*/ 762826 w 2984674"/>
              <a:gd name="connsiteY22" fmla="*/ 683108 h 2630032"/>
              <a:gd name="connsiteX23" fmla="*/ 759854 w 2984674"/>
              <a:gd name="connsiteY23" fmla="*/ 637505 h 2630032"/>
              <a:gd name="connsiteX24" fmla="*/ 1171978 w 2984674"/>
              <a:gd name="connsiteY24" fmla="*/ 0 h 263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984674" h="2630032">
                <a:moveTo>
                  <a:pt x="1171978" y="0"/>
                </a:moveTo>
                <a:cubicBezTo>
                  <a:pt x="1399588" y="0"/>
                  <a:pt x="1584102" y="285421"/>
                  <a:pt x="1584102" y="637505"/>
                </a:cubicBezTo>
                <a:lnTo>
                  <a:pt x="1581130" y="683108"/>
                </a:lnTo>
                <a:lnTo>
                  <a:pt x="2335369" y="683108"/>
                </a:lnTo>
                <a:lnTo>
                  <a:pt x="2335369" y="1250160"/>
                </a:lnTo>
                <a:lnTo>
                  <a:pt x="2347169" y="1249391"/>
                </a:lnTo>
                <a:cubicBezTo>
                  <a:pt x="2699253" y="1249391"/>
                  <a:pt x="2984674" y="1433905"/>
                  <a:pt x="2984674" y="1661515"/>
                </a:cubicBezTo>
                <a:cubicBezTo>
                  <a:pt x="2984674" y="1889125"/>
                  <a:pt x="2699253" y="2073639"/>
                  <a:pt x="2347169" y="2073639"/>
                </a:cubicBezTo>
                <a:lnTo>
                  <a:pt x="2335369" y="2072870"/>
                </a:lnTo>
                <a:lnTo>
                  <a:pt x="2335369" y="2630032"/>
                </a:lnTo>
                <a:lnTo>
                  <a:pt x="1601254" y="2630032"/>
                </a:lnTo>
                <a:lnTo>
                  <a:pt x="1607710" y="2530968"/>
                </a:lnTo>
                <a:cubicBezTo>
                  <a:pt x="1607710" y="2178884"/>
                  <a:pt x="1423196" y="1893463"/>
                  <a:pt x="1195586" y="1893463"/>
                </a:cubicBezTo>
                <a:cubicBezTo>
                  <a:pt x="967976" y="1893463"/>
                  <a:pt x="783462" y="2178884"/>
                  <a:pt x="783462" y="2530968"/>
                </a:cubicBezTo>
                <a:lnTo>
                  <a:pt x="789918" y="2630032"/>
                </a:lnTo>
                <a:lnTo>
                  <a:pt x="0" y="2630032"/>
                </a:lnTo>
                <a:lnTo>
                  <a:pt x="0" y="2031966"/>
                </a:lnTo>
                <a:lnTo>
                  <a:pt x="128479" y="2023593"/>
                </a:lnTo>
                <a:cubicBezTo>
                  <a:pt x="418979" y="1985164"/>
                  <a:pt x="637504" y="1819001"/>
                  <a:pt x="637504" y="1619842"/>
                </a:cubicBezTo>
                <a:cubicBezTo>
                  <a:pt x="637504" y="1420683"/>
                  <a:pt x="418979" y="1254520"/>
                  <a:pt x="128479" y="1216091"/>
                </a:cubicBezTo>
                <a:lnTo>
                  <a:pt x="0" y="1207718"/>
                </a:lnTo>
                <a:lnTo>
                  <a:pt x="0" y="683108"/>
                </a:lnTo>
                <a:lnTo>
                  <a:pt x="762826" y="683108"/>
                </a:lnTo>
                <a:lnTo>
                  <a:pt x="759854" y="637505"/>
                </a:lnTo>
                <a:cubicBezTo>
                  <a:pt x="759854" y="285421"/>
                  <a:pt x="944368" y="0"/>
                  <a:pt x="1171978" y="0"/>
                </a:cubicBezTo>
                <a:close/>
              </a:path>
            </a:pathLst>
          </a:cu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3" t="53992" r="32797" b="426"/>
          <a:stretch>
            <a:fillRect/>
          </a:stretch>
        </p:blipFill>
        <p:spPr>
          <a:xfrm>
            <a:off x="-325300" y="3935704"/>
            <a:ext cx="3000733" cy="2654461"/>
          </a:xfrm>
          <a:custGeom>
            <a:avLst/>
            <a:gdLst>
              <a:gd name="connsiteX0" fmla="*/ 1809486 w 3000733"/>
              <a:gd name="connsiteY0" fmla="*/ 0 h 2654461"/>
              <a:gd name="connsiteX1" fmla="*/ 2221610 w 3000733"/>
              <a:gd name="connsiteY1" fmla="*/ 637505 h 2654461"/>
              <a:gd name="connsiteX2" fmla="*/ 2217046 w 3000733"/>
              <a:gd name="connsiteY2" fmla="*/ 707537 h 2654461"/>
              <a:gd name="connsiteX3" fmla="*/ 3000733 w 3000733"/>
              <a:gd name="connsiteY3" fmla="*/ 707537 h 2654461"/>
              <a:gd name="connsiteX4" fmla="*/ 3000733 w 3000733"/>
              <a:gd name="connsiteY4" fmla="*/ 1212006 h 2654461"/>
              <a:gd name="connsiteX5" fmla="*/ 2986802 w 3000733"/>
              <a:gd name="connsiteY5" fmla="*/ 1211098 h 2654461"/>
              <a:gd name="connsiteX6" fmla="*/ 2349297 w 3000733"/>
              <a:gd name="connsiteY6" fmla="*/ 1623222 h 2654461"/>
              <a:gd name="connsiteX7" fmla="*/ 2986802 w 3000733"/>
              <a:gd name="connsiteY7" fmla="*/ 2035346 h 2654461"/>
              <a:gd name="connsiteX8" fmla="*/ 3000733 w 3000733"/>
              <a:gd name="connsiteY8" fmla="*/ 2034438 h 2654461"/>
              <a:gd name="connsiteX9" fmla="*/ 3000733 w 3000733"/>
              <a:gd name="connsiteY9" fmla="*/ 2654461 h 2654461"/>
              <a:gd name="connsiteX10" fmla="*/ 665363 w 3000733"/>
              <a:gd name="connsiteY10" fmla="*/ 2654461 h 2654461"/>
              <a:gd name="connsiteX11" fmla="*/ 665363 w 3000733"/>
              <a:gd name="connsiteY11" fmla="*/ 2043514 h 2654461"/>
              <a:gd name="connsiteX12" fmla="*/ 637505 w 3000733"/>
              <a:gd name="connsiteY12" fmla="*/ 2045329 h 2654461"/>
              <a:gd name="connsiteX13" fmla="*/ 0 w 3000733"/>
              <a:gd name="connsiteY13" fmla="*/ 1633205 h 2654461"/>
              <a:gd name="connsiteX14" fmla="*/ 637505 w 3000733"/>
              <a:gd name="connsiteY14" fmla="*/ 1221081 h 2654461"/>
              <a:gd name="connsiteX15" fmla="*/ 665363 w 3000733"/>
              <a:gd name="connsiteY15" fmla="*/ 1222897 h 2654461"/>
              <a:gd name="connsiteX16" fmla="*/ 665363 w 3000733"/>
              <a:gd name="connsiteY16" fmla="*/ 707537 h 2654461"/>
              <a:gd name="connsiteX17" fmla="*/ 1401926 w 3000733"/>
              <a:gd name="connsiteY17" fmla="*/ 707537 h 2654461"/>
              <a:gd name="connsiteX18" fmla="*/ 1397362 w 3000733"/>
              <a:gd name="connsiteY18" fmla="*/ 637505 h 2654461"/>
              <a:gd name="connsiteX19" fmla="*/ 1809486 w 3000733"/>
              <a:gd name="connsiteY19" fmla="*/ 0 h 265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00733" h="2654461">
                <a:moveTo>
                  <a:pt x="1809486" y="0"/>
                </a:moveTo>
                <a:cubicBezTo>
                  <a:pt x="2037096" y="0"/>
                  <a:pt x="2221610" y="285421"/>
                  <a:pt x="2221610" y="637505"/>
                </a:cubicBezTo>
                <a:lnTo>
                  <a:pt x="2217046" y="707537"/>
                </a:lnTo>
                <a:lnTo>
                  <a:pt x="3000733" y="707537"/>
                </a:lnTo>
                <a:lnTo>
                  <a:pt x="3000733" y="1212006"/>
                </a:lnTo>
                <a:lnTo>
                  <a:pt x="2986802" y="1211098"/>
                </a:lnTo>
                <a:cubicBezTo>
                  <a:pt x="2634718" y="1211098"/>
                  <a:pt x="2349297" y="1395612"/>
                  <a:pt x="2349297" y="1623222"/>
                </a:cubicBezTo>
                <a:cubicBezTo>
                  <a:pt x="2349297" y="1850832"/>
                  <a:pt x="2634718" y="2035346"/>
                  <a:pt x="2986802" y="2035346"/>
                </a:cubicBezTo>
                <a:lnTo>
                  <a:pt x="3000733" y="2034438"/>
                </a:lnTo>
                <a:lnTo>
                  <a:pt x="3000733" y="2654461"/>
                </a:lnTo>
                <a:lnTo>
                  <a:pt x="665363" y="2654461"/>
                </a:lnTo>
                <a:lnTo>
                  <a:pt x="665363" y="2043514"/>
                </a:lnTo>
                <a:lnTo>
                  <a:pt x="637505" y="2045329"/>
                </a:lnTo>
                <a:cubicBezTo>
                  <a:pt x="285421" y="2045329"/>
                  <a:pt x="0" y="1860815"/>
                  <a:pt x="0" y="1633205"/>
                </a:cubicBezTo>
                <a:cubicBezTo>
                  <a:pt x="0" y="1405595"/>
                  <a:pt x="285421" y="1221081"/>
                  <a:pt x="637505" y="1221081"/>
                </a:cubicBezTo>
                <a:lnTo>
                  <a:pt x="665363" y="1222897"/>
                </a:lnTo>
                <a:lnTo>
                  <a:pt x="665363" y="707537"/>
                </a:lnTo>
                <a:lnTo>
                  <a:pt x="1401926" y="707537"/>
                </a:lnTo>
                <a:lnTo>
                  <a:pt x="1397362" y="637505"/>
                </a:lnTo>
                <a:cubicBezTo>
                  <a:pt x="1397362" y="285421"/>
                  <a:pt x="1581876" y="0"/>
                  <a:pt x="1809486" y="0"/>
                </a:cubicBezTo>
                <a:close/>
              </a:path>
            </a:pathLst>
          </a:cu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 b="66568"/>
          <a:stretch>
            <a:fillRect/>
          </a:stretch>
        </p:blipFill>
        <p:spPr>
          <a:xfrm>
            <a:off x="9291398" y="4496574"/>
            <a:ext cx="2335369" cy="1946924"/>
          </a:xfrm>
          <a:custGeom>
            <a:avLst/>
            <a:gdLst>
              <a:gd name="connsiteX0" fmla="*/ 0 w 2335369"/>
              <a:gd name="connsiteY0" fmla="*/ 0 h 1946924"/>
              <a:gd name="connsiteX1" fmla="*/ 2335369 w 2335369"/>
              <a:gd name="connsiteY1" fmla="*/ 0 h 1946924"/>
              <a:gd name="connsiteX2" fmla="*/ 2335369 w 2335369"/>
              <a:gd name="connsiteY2" fmla="*/ 1946924 h 1946924"/>
              <a:gd name="connsiteX3" fmla="*/ 1588260 w 2335369"/>
              <a:gd name="connsiteY3" fmla="*/ 1946924 h 1946924"/>
              <a:gd name="connsiteX4" fmla="*/ 1588384 w 2335369"/>
              <a:gd name="connsiteY4" fmla="*/ 1945017 h 1946924"/>
              <a:gd name="connsiteX5" fmla="*/ 1176260 w 2335369"/>
              <a:gd name="connsiteY5" fmla="*/ 1307512 h 1946924"/>
              <a:gd name="connsiteX6" fmla="*/ 764136 w 2335369"/>
              <a:gd name="connsiteY6" fmla="*/ 1945017 h 1946924"/>
              <a:gd name="connsiteX7" fmla="*/ 764260 w 2335369"/>
              <a:gd name="connsiteY7" fmla="*/ 1946924 h 1946924"/>
              <a:gd name="connsiteX8" fmla="*/ 0 w 2335369"/>
              <a:gd name="connsiteY8" fmla="*/ 1946924 h 1946924"/>
              <a:gd name="connsiteX9" fmla="*/ 0 w 2335369"/>
              <a:gd name="connsiteY9" fmla="*/ 1521921 h 1946924"/>
              <a:gd name="connsiteX10" fmla="*/ 128477 w 2335369"/>
              <a:gd name="connsiteY10" fmla="*/ 1513548 h 1946924"/>
              <a:gd name="connsiteX11" fmla="*/ 637502 w 2335369"/>
              <a:gd name="connsiteY11" fmla="*/ 1109797 h 1946924"/>
              <a:gd name="connsiteX12" fmla="*/ 128477 w 2335369"/>
              <a:gd name="connsiteY12" fmla="*/ 706046 h 1946924"/>
              <a:gd name="connsiteX13" fmla="*/ 0 w 2335369"/>
              <a:gd name="connsiteY13" fmla="*/ 697673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35369" h="1946924">
                <a:moveTo>
                  <a:pt x="0" y="0"/>
                </a:moveTo>
                <a:lnTo>
                  <a:pt x="2335369" y="0"/>
                </a:lnTo>
                <a:lnTo>
                  <a:pt x="2335369" y="1946924"/>
                </a:lnTo>
                <a:lnTo>
                  <a:pt x="1588260" y="1946924"/>
                </a:lnTo>
                <a:lnTo>
                  <a:pt x="1588384" y="1945017"/>
                </a:lnTo>
                <a:cubicBezTo>
                  <a:pt x="1588384" y="1592933"/>
                  <a:pt x="1403870" y="1307512"/>
                  <a:pt x="1176260" y="1307512"/>
                </a:cubicBezTo>
                <a:cubicBezTo>
                  <a:pt x="948650" y="1307512"/>
                  <a:pt x="764136" y="1592933"/>
                  <a:pt x="764136" y="1945017"/>
                </a:cubicBezTo>
                <a:lnTo>
                  <a:pt x="764260" y="1946924"/>
                </a:lnTo>
                <a:lnTo>
                  <a:pt x="0" y="1946924"/>
                </a:lnTo>
                <a:lnTo>
                  <a:pt x="0" y="1521921"/>
                </a:lnTo>
                <a:lnTo>
                  <a:pt x="128477" y="1513548"/>
                </a:lnTo>
                <a:cubicBezTo>
                  <a:pt x="418977" y="1475119"/>
                  <a:pt x="637502" y="1308956"/>
                  <a:pt x="637502" y="1109797"/>
                </a:cubicBezTo>
                <a:cubicBezTo>
                  <a:pt x="637502" y="910638"/>
                  <a:pt x="418977" y="744475"/>
                  <a:pt x="128477" y="706046"/>
                </a:cubicBezTo>
                <a:lnTo>
                  <a:pt x="0" y="697673"/>
                </a:lnTo>
                <a:close/>
              </a:path>
            </a:pathLst>
          </a:cu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 t="22684" b="22535"/>
          <a:stretch>
            <a:fillRect/>
          </a:stretch>
        </p:blipFill>
        <p:spPr>
          <a:xfrm>
            <a:off x="5271248" y="948698"/>
            <a:ext cx="2335370" cy="3190097"/>
          </a:xfrm>
          <a:custGeom>
            <a:avLst/>
            <a:gdLst>
              <a:gd name="connsiteX0" fmla="*/ 1171977 w 2335370"/>
              <a:gd name="connsiteY0" fmla="*/ 0 h 3190097"/>
              <a:gd name="connsiteX1" fmla="*/ 1575728 w 2335370"/>
              <a:gd name="connsiteY1" fmla="*/ 509026 h 3190097"/>
              <a:gd name="connsiteX2" fmla="*/ 1583302 w 2335370"/>
              <a:gd name="connsiteY2" fmla="*/ 625240 h 3190097"/>
              <a:gd name="connsiteX3" fmla="*/ 2335370 w 2335370"/>
              <a:gd name="connsiteY3" fmla="*/ 625240 h 3190097"/>
              <a:gd name="connsiteX4" fmla="*/ 2335370 w 2335370"/>
              <a:gd name="connsiteY4" fmla="*/ 2572164 h 3190097"/>
              <a:gd name="connsiteX5" fmla="*/ 1587108 w 2335370"/>
              <a:gd name="connsiteY5" fmla="*/ 2572164 h 3190097"/>
              <a:gd name="connsiteX6" fmla="*/ 1580012 w 2335370"/>
              <a:gd name="connsiteY6" fmla="*/ 2681071 h 3190097"/>
              <a:gd name="connsiteX7" fmla="*/ 1176261 w 2335370"/>
              <a:gd name="connsiteY7" fmla="*/ 3190097 h 3190097"/>
              <a:gd name="connsiteX8" fmla="*/ 772510 w 2335370"/>
              <a:gd name="connsiteY8" fmla="*/ 2681071 h 3190097"/>
              <a:gd name="connsiteX9" fmla="*/ 765413 w 2335370"/>
              <a:gd name="connsiteY9" fmla="*/ 2572164 h 3190097"/>
              <a:gd name="connsiteX10" fmla="*/ 0 w 2335370"/>
              <a:gd name="connsiteY10" fmla="*/ 2572164 h 3190097"/>
              <a:gd name="connsiteX11" fmla="*/ 0 w 2335370"/>
              <a:gd name="connsiteY11" fmla="*/ 2011210 h 3190097"/>
              <a:gd name="connsiteX12" fmla="*/ 4284 w 2335370"/>
              <a:gd name="connsiteY12" fmla="*/ 2011490 h 3190097"/>
              <a:gd name="connsiteX13" fmla="*/ 641789 w 2335370"/>
              <a:gd name="connsiteY13" fmla="*/ 1599366 h 3190097"/>
              <a:gd name="connsiteX14" fmla="*/ 4284 w 2335370"/>
              <a:gd name="connsiteY14" fmla="*/ 1187242 h 3190097"/>
              <a:gd name="connsiteX15" fmla="*/ 0 w 2335370"/>
              <a:gd name="connsiteY15" fmla="*/ 1187521 h 3190097"/>
              <a:gd name="connsiteX16" fmla="*/ 0 w 2335370"/>
              <a:gd name="connsiteY16" fmla="*/ 625240 h 3190097"/>
              <a:gd name="connsiteX17" fmla="*/ 760652 w 2335370"/>
              <a:gd name="connsiteY17" fmla="*/ 625240 h 3190097"/>
              <a:gd name="connsiteX18" fmla="*/ 768226 w 2335370"/>
              <a:gd name="connsiteY18" fmla="*/ 509026 h 3190097"/>
              <a:gd name="connsiteX19" fmla="*/ 1171977 w 2335370"/>
              <a:gd name="connsiteY19" fmla="*/ 0 h 319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35370" h="3190097">
                <a:moveTo>
                  <a:pt x="1171977" y="0"/>
                </a:moveTo>
                <a:cubicBezTo>
                  <a:pt x="1371136" y="0"/>
                  <a:pt x="1537298" y="218526"/>
                  <a:pt x="1575728" y="509026"/>
                </a:cubicBezTo>
                <a:lnTo>
                  <a:pt x="1583302" y="625240"/>
                </a:lnTo>
                <a:lnTo>
                  <a:pt x="2335370" y="625240"/>
                </a:lnTo>
                <a:lnTo>
                  <a:pt x="2335370" y="2572164"/>
                </a:lnTo>
                <a:lnTo>
                  <a:pt x="1587108" y="2572164"/>
                </a:lnTo>
                <a:lnTo>
                  <a:pt x="1580012" y="2681071"/>
                </a:lnTo>
                <a:cubicBezTo>
                  <a:pt x="1541582" y="2971571"/>
                  <a:pt x="1375420" y="3190097"/>
                  <a:pt x="1176261" y="3190097"/>
                </a:cubicBezTo>
                <a:cubicBezTo>
                  <a:pt x="977103" y="3190097"/>
                  <a:pt x="810939" y="2971571"/>
                  <a:pt x="772510" y="2681071"/>
                </a:cubicBezTo>
                <a:lnTo>
                  <a:pt x="765413" y="2572164"/>
                </a:lnTo>
                <a:lnTo>
                  <a:pt x="0" y="2572164"/>
                </a:lnTo>
                <a:lnTo>
                  <a:pt x="0" y="2011210"/>
                </a:lnTo>
                <a:lnTo>
                  <a:pt x="4284" y="2011490"/>
                </a:lnTo>
                <a:cubicBezTo>
                  <a:pt x="356368" y="2011490"/>
                  <a:pt x="641789" y="1826976"/>
                  <a:pt x="641789" y="1599366"/>
                </a:cubicBezTo>
                <a:cubicBezTo>
                  <a:pt x="641789" y="1371756"/>
                  <a:pt x="356368" y="1187242"/>
                  <a:pt x="4284" y="1187242"/>
                </a:cubicBezTo>
                <a:lnTo>
                  <a:pt x="0" y="1187521"/>
                </a:lnTo>
                <a:lnTo>
                  <a:pt x="0" y="625240"/>
                </a:lnTo>
                <a:lnTo>
                  <a:pt x="760652" y="625240"/>
                </a:lnTo>
                <a:lnTo>
                  <a:pt x="768226" y="509026"/>
                </a:lnTo>
                <a:cubicBezTo>
                  <a:pt x="806655" y="218526"/>
                  <a:pt x="972818" y="0"/>
                  <a:pt x="1171977" y="0"/>
                </a:cubicBezTo>
                <a:close/>
              </a:path>
            </a:pathLst>
          </a:cu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7" t="66142" b="426"/>
          <a:stretch>
            <a:fillRect/>
          </a:stretch>
        </p:blipFill>
        <p:spPr>
          <a:xfrm>
            <a:off x="4637561" y="3504489"/>
            <a:ext cx="2972873" cy="1946924"/>
          </a:xfrm>
          <a:custGeom>
            <a:avLst/>
            <a:gdLst>
              <a:gd name="connsiteX0" fmla="*/ 637504 w 2972873"/>
              <a:gd name="connsiteY0" fmla="*/ 0 h 1946924"/>
              <a:gd name="connsiteX1" fmla="*/ 1402768 w 2972873"/>
              <a:gd name="connsiteY1" fmla="*/ 0 h 1946924"/>
              <a:gd name="connsiteX2" fmla="*/ 1401640 w 2972873"/>
              <a:gd name="connsiteY2" fmla="*/ 17309 h 1946924"/>
              <a:gd name="connsiteX3" fmla="*/ 1813764 w 2972873"/>
              <a:gd name="connsiteY3" fmla="*/ 654814 h 1946924"/>
              <a:gd name="connsiteX4" fmla="*/ 2225888 w 2972873"/>
              <a:gd name="connsiteY4" fmla="*/ 17309 h 1946924"/>
              <a:gd name="connsiteX5" fmla="*/ 2224760 w 2972873"/>
              <a:gd name="connsiteY5" fmla="*/ 0 h 1946924"/>
              <a:gd name="connsiteX6" fmla="*/ 2972873 w 2972873"/>
              <a:gd name="connsiteY6" fmla="*/ 0 h 1946924"/>
              <a:gd name="connsiteX7" fmla="*/ 2972873 w 2972873"/>
              <a:gd name="connsiteY7" fmla="*/ 1946924 h 1946924"/>
              <a:gd name="connsiteX8" fmla="*/ 637504 w 2972873"/>
              <a:gd name="connsiteY8" fmla="*/ 1946924 h 1946924"/>
              <a:gd name="connsiteX9" fmla="*/ 637504 w 2972873"/>
              <a:gd name="connsiteY9" fmla="*/ 1327147 h 1946924"/>
              <a:gd name="connsiteX10" fmla="*/ 509025 w 2972873"/>
              <a:gd name="connsiteY10" fmla="*/ 1318774 h 1946924"/>
              <a:gd name="connsiteX11" fmla="*/ 0 w 2972873"/>
              <a:gd name="connsiteY11" fmla="*/ 915023 h 1946924"/>
              <a:gd name="connsiteX12" fmla="*/ 509025 w 2972873"/>
              <a:gd name="connsiteY12" fmla="*/ 511272 h 1946924"/>
              <a:gd name="connsiteX13" fmla="*/ 637504 w 2972873"/>
              <a:gd name="connsiteY13" fmla="*/ 502899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72873" h="1946924">
                <a:moveTo>
                  <a:pt x="637504" y="0"/>
                </a:moveTo>
                <a:lnTo>
                  <a:pt x="1402768" y="0"/>
                </a:lnTo>
                <a:lnTo>
                  <a:pt x="1401640" y="17309"/>
                </a:lnTo>
                <a:cubicBezTo>
                  <a:pt x="1401640" y="369393"/>
                  <a:pt x="1586154" y="654814"/>
                  <a:pt x="1813764" y="654814"/>
                </a:cubicBezTo>
                <a:cubicBezTo>
                  <a:pt x="2041374" y="654814"/>
                  <a:pt x="2225888" y="369393"/>
                  <a:pt x="2225888" y="17309"/>
                </a:cubicBezTo>
                <a:lnTo>
                  <a:pt x="2224760" y="0"/>
                </a:lnTo>
                <a:lnTo>
                  <a:pt x="2972873" y="0"/>
                </a:lnTo>
                <a:lnTo>
                  <a:pt x="2972873" y="1946924"/>
                </a:lnTo>
                <a:lnTo>
                  <a:pt x="637504" y="1946924"/>
                </a:lnTo>
                <a:lnTo>
                  <a:pt x="637504" y="1327147"/>
                </a:lnTo>
                <a:lnTo>
                  <a:pt x="509025" y="1318774"/>
                </a:lnTo>
                <a:cubicBezTo>
                  <a:pt x="218525" y="1280345"/>
                  <a:pt x="0" y="1114182"/>
                  <a:pt x="0" y="915023"/>
                </a:cubicBezTo>
                <a:cubicBezTo>
                  <a:pt x="0" y="715865"/>
                  <a:pt x="218525" y="549701"/>
                  <a:pt x="509025" y="511272"/>
                </a:cubicBezTo>
                <a:lnTo>
                  <a:pt x="637504" y="502899"/>
                </a:lnTo>
                <a:close/>
              </a:path>
            </a:pathLst>
          </a:cu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67" b="66568"/>
          <a:stretch>
            <a:fillRect/>
          </a:stretch>
        </p:blipFill>
        <p:spPr>
          <a:xfrm>
            <a:off x="8468300" y="953930"/>
            <a:ext cx="2972871" cy="1946924"/>
          </a:xfrm>
          <a:custGeom>
            <a:avLst/>
            <a:gdLst>
              <a:gd name="connsiteX0" fmla="*/ 0 w 2972871"/>
              <a:gd name="connsiteY0" fmla="*/ 0 h 1946924"/>
              <a:gd name="connsiteX1" fmla="*/ 2335369 w 2972871"/>
              <a:gd name="connsiteY1" fmla="*/ 0 h 1946924"/>
              <a:gd name="connsiteX2" fmla="*/ 2335369 w 2972871"/>
              <a:gd name="connsiteY2" fmla="*/ 697673 h 1946924"/>
              <a:gd name="connsiteX3" fmla="*/ 2463846 w 2972871"/>
              <a:gd name="connsiteY3" fmla="*/ 706046 h 1946924"/>
              <a:gd name="connsiteX4" fmla="*/ 2972871 w 2972871"/>
              <a:gd name="connsiteY4" fmla="*/ 1109797 h 1946924"/>
              <a:gd name="connsiteX5" fmla="*/ 2463846 w 2972871"/>
              <a:gd name="connsiteY5" fmla="*/ 1513548 h 1946924"/>
              <a:gd name="connsiteX6" fmla="*/ 2335369 w 2972871"/>
              <a:gd name="connsiteY6" fmla="*/ 1521921 h 1946924"/>
              <a:gd name="connsiteX7" fmla="*/ 2335369 w 2972871"/>
              <a:gd name="connsiteY7" fmla="*/ 1946924 h 1946924"/>
              <a:gd name="connsiteX8" fmla="*/ 1575928 w 2972871"/>
              <a:gd name="connsiteY8" fmla="*/ 1946924 h 1946924"/>
              <a:gd name="connsiteX9" fmla="*/ 1568210 w 2972871"/>
              <a:gd name="connsiteY9" fmla="*/ 1828496 h 1946924"/>
              <a:gd name="connsiteX10" fmla="*/ 1164459 w 2972871"/>
              <a:gd name="connsiteY10" fmla="*/ 1319471 h 1946924"/>
              <a:gd name="connsiteX11" fmla="*/ 760708 w 2972871"/>
              <a:gd name="connsiteY11" fmla="*/ 1828496 h 1946924"/>
              <a:gd name="connsiteX12" fmla="*/ 752990 w 2972871"/>
              <a:gd name="connsiteY12" fmla="*/ 1946924 h 1946924"/>
              <a:gd name="connsiteX13" fmla="*/ 0 w 2972871"/>
              <a:gd name="connsiteY13" fmla="*/ 1946924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72871" h="1946924">
                <a:moveTo>
                  <a:pt x="0" y="0"/>
                </a:moveTo>
                <a:lnTo>
                  <a:pt x="2335369" y="0"/>
                </a:lnTo>
                <a:lnTo>
                  <a:pt x="2335369" y="697673"/>
                </a:lnTo>
                <a:lnTo>
                  <a:pt x="2463846" y="706046"/>
                </a:lnTo>
                <a:cubicBezTo>
                  <a:pt x="2754346" y="744475"/>
                  <a:pt x="2972871" y="910638"/>
                  <a:pt x="2972871" y="1109797"/>
                </a:cubicBezTo>
                <a:cubicBezTo>
                  <a:pt x="2972871" y="1308956"/>
                  <a:pt x="2754346" y="1475119"/>
                  <a:pt x="2463846" y="1513548"/>
                </a:cubicBezTo>
                <a:lnTo>
                  <a:pt x="2335369" y="1521921"/>
                </a:lnTo>
                <a:lnTo>
                  <a:pt x="2335369" y="1946924"/>
                </a:lnTo>
                <a:lnTo>
                  <a:pt x="1575928" y="1946924"/>
                </a:lnTo>
                <a:lnTo>
                  <a:pt x="1568210" y="1828496"/>
                </a:lnTo>
                <a:cubicBezTo>
                  <a:pt x="1529781" y="1537996"/>
                  <a:pt x="1363617" y="1319471"/>
                  <a:pt x="1164459" y="1319471"/>
                </a:cubicBezTo>
                <a:cubicBezTo>
                  <a:pt x="965300" y="1319471"/>
                  <a:pt x="799137" y="1537996"/>
                  <a:pt x="760708" y="1828496"/>
                </a:cubicBezTo>
                <a:lnTo>
                  <a:pt x="752990" y="1946924"/>
                </a:lnTo>
                <a:lnTo>
                  <a:pt x="0" y="1946924"/>
                </a:lnTo>
                <a:close/>
              </a:path>
            </a:pathLst>
          </a:cu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" t="22337" r="57697" b="33284"/>
          <a:stretch>
            <a:fillRect/>
          </a:stretch>
        </p:blipFill>
        <p:spPr>
          <a:xfrm>
            <a:off x="1588436" y="832741"/>
            <a:ext cx="2954672" cy="2584428"/>
          </a:xfrm>
          <a:custGeom>
            <a:avLst/>
            <a:gdLst>
              <a:gd name="connsiteX0" fmla="*/ 1167683 w 2954672"/>
              <a:gd name="connsiteY0" fmla="*/ 0 h 2584428"/>
              <a:gd name="connsiteX1" fmla="*/ 1571434 w 2954672"/>
              <a:gd name="connsiteY1" fmla="*/ 509026 h 2584428"/>
              <a:gd name="connsiteX2" fmla="*/ 1579807 w 2954672"/>
              <a:gd name="connsiteY2" fmla="*/ 637504 h 2584428"/>
              <a:gd name="connsiteX3" fmla="*/ 2335369 w 2954672"/>
              <a:gd name="connsiteY3" fmla="*/ 637504 h 2584428"/>
              <a:gd name="connsiteX4" fmla="*/ 2335369 w 2954672"/>
              <a:gd name="connsiteY4" fmla="*/ 1176944 h 2584428"/>
              <a:gd name="connsiteX5" fmla="*/ 2445647 w 2954672"/>
              <a:gd name="connsiteY5" fmla="*/ 1184131 h 2584428"/>
              <a:gd name="connsiteX6" fmla="*/ 2954672 w 2954672"/>
              <a:gd name="connsiteY6" fmla="*/ 1587882 h 2584428"/>
              <a:gd name="connsiteX7" fmla="*/ 2445647 w 2954672"/>
              <a:gd name="connsiteY7" fmla="*/ 1991633 h 2584428"/>
              <a:gd name="connsiteX8" fmla="*/ 2335369 w 2954672"/>
              <a:gd name="connsiteY8" fmla="*/ 1998820 h 2584428"/>
              <a:gd name="connsiteX9" fmla="*/ 2335369 w 2954672"/>
              <a:gd name="connsiteY9" fmla="*/ 2584428 h 2584428"/>
              <a:gd name="connsiteX10" fmla="*/ 1570997 w 2954672"/>
              <a:gd name="connsiteY10" fmla="*/ 2584428 h 2584428"/>
              <a:gd name="connsiteX11" fmla="*/ 1573895 w 2954672"/>
              <a:gd name="connsiteY11" fmla="*/ 2539969 h 2584428"/>
              <a:gd name="connsiteX12" fmla="*/ 1161771 w 2954672"/>
              <a:gd name="connsiteY12" fmla="*/ 1902464 h 2584428"/>
              <a:gd name="connsiteX13" fmla="*/ 749647 w 2954672"/>
              <a:gd name="connsiteY13" fmla="*/ 2539969 h 2584428"/>
              <a:gd name="connsiteX14" fmla="*/ 752544 w 2954672"/>
              <a:gd name="connsiteY14" fmla="*/ 2584428 h 2584428"/>
              <a:gd name="connsiteX15" fmla="*/ 0 w 2954672"/>
              <a:gd name="connsiteY15" fmla="*/ 2584428 h 2584428"/>
              <a:gd name="connsiteX16" fmla="*/ 0 w 2954672"/>
              <a:gd name="connsiteY16" fmla="*/ 637504 h 2584428"/>
              <a:gd name="connsiteX17" fmla="*/ 755559 w 2954672"/>
              <a:gd name="connsiteY17" fmla="*/ 637504 h 2584428"/>
              <a:gd name="connsiteX18" fmla="*/ 763932 w 2954672"/>
              <a:gd name="connsiteY18" fmla="*/ 509026 h 2584428"/>
              <a:gd name="connsiteX19" fmla="*/ 1167683 w 2954672"/>
              <a:gd name="connsiteY19" fmla="*/ 0 h 258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954672" h="2584428">
                <a:moveTo>
                  <a:pt x="1167683" y="0"/>
                </a:moveTo>
                <a:cubicBezTo>
                  <a:pt x="1366841" y="0"/>
                  <a:pt x="1533005" y="218526"/>
                  <a:pt x="1571434" y="509026"/>
                </a:cubicBezTo>
                <a:lnTo>
                  <a:pt x="1579807" y="637504"/>
                </a:lnTo>
                <a:lnTo>
                  <a:pt x="2335369" y="637504"/>
                </a:lnTo>
                <a:lnTo>
                  <a:pt x="2335369" y="1176944"/>
                </a:lnTo>
                <a:lnTo>
                  <a:pt x="2445647" y="1184131"/>
                </a:lnTo>
                <a:cubicBezTo>
                  <a:pt x="2736147" y="1222560"/>
                  <a:pt x="2954672" y="1388723"/>
                  <a:pt x="2954672" y="1587882"/>
                </a:cubicBezTo>
                <a:cubicBezTo>
                  <a:pt x="2954672" y="1787041"/>
                  <a:pt x="2736147" y="1953204"/>
                  <a:pt x="2445647" y="1991633"/>
                </a:cubicBezTo>
                <a:lnTo>
                  <a:pt x="2335369" y="1998820"/>
                </a:lnTo>
                <a:lnTo>
                  <a:pt x="2335369" y="2584428"/>
                </a:lnTo>
                <a:lnTo>
                  <a:pt x="1570997" y="2584428"/>
                </a:lnTo>
                <a:lnTo>
                  <a:pt x="1573895" y="2539969"/>
                </a:lnTo>
                <a:cubicBezTo>
                  <a:pt x="1573895" y="2187885"/>
                  <a:pt x="1389381" y="1902464"/>
                  <a:pt x="1161771" y="1902464"/>
                </a:cubicBezTo>
                <a:cubicBezTo>
                  <a:pt x="934161" y="1902464"/>
                  <a:pt x="749647" y="2187885"/>
                  <a:pt x="749647" y="2539969"/>
                </a:cubicBezTo>
                <a:lnTo>
                  <a:pt x="752544" y="2584428"/>
                </a:lnTo>
                <a:lnTo>
                  <a:pt x="0" y="2584428"/>
                </a:lnTo>
                <a:lnTo>
                  <a:pt x="0" y="637504"/>
                </a:lnTo>
                <a:lnTo>
                  <a:pt x="755559" y="637504"/>
                </a:lnTo>
                <a:lnTo>
                  <a:pt x="763932" y="509026"/>
                </a:lnTo>
                <a:cubicBezTo>
                  <a:pt x="802361" y="218526"/>
                  <a:pt x="968524" y="0"/>
                  <a:pt x="1167683" y="0"/>
                </a:cubicBezTo>
                <a:close/>
              </a:path>
            </a:pathLst>
          </a:custGeom>
        </p:spPr>
      </p:pic>
      <p:sp>
        <p:nvSpPr>
          <p:cNvPr id="12" name="CuadroTexto 11"/>
          <p:cNvSpPr txBox="1"/>
          <p:nvPr/>
        </p:nvSpPr>
        <p:spPr>
          <a:xfrm>
            <a:off x="3795256" y="394700"/>
            <a:ext cx="52379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b="1" i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FICHAS</a:t>
            </a:r>
            <a:endParaRPr lang="es-CO" sz="6600" b="1" i="1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ass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813" y="615971"/>
            <a:ext cx="7006107" cy="582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ass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813" y="615971"/>
            <a:ext cx="7006107" cy="582346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18" r="66667" b="885"/>
          <a:stretch>
            <a:fillRect/>
          </a:stretch>
        </p:blipFill>
        <p:spPr>
          <a:xfrm>
            <a:off x="2455689" y="3824121"/>
            <a:ext cx="2335369" cy="2602926"/>
          </a:xfrm>
          <a:custGeom>
            <a:avLst/>
            <a:gdLst>
              <a:gd name="connsiteX0" fmla="*/ 1164461 w 2335369"/>
              <a:gd name="connsiteY0" fmla="*/ 0 h 2602926"/>
              <a:gd name="connsiteX1" fmla="*/ 1576585 w 2335369"/>
              <a:gd name="connsiteY1" fmla="*/ 637505 h 2602926"/>
              <a:gd name="connsiteX2" fmla="*/ 1575379 w 2335369"/>
              <a:gd name="connsiteY2" fmla="*/ 656002 h 2602926"/>
              <a:gd name="connsiteX3" fmla="*/ 2335369 w 2335369"/>
              <a:gd name="connsiteY3" fmla="*/ 656002 h 2602926"/>
              <a:gd name="connsiteX4" fmla="*/ 2335369 w 2335369"/>
              <a:gd name="connsiteY4" fmla="*/ 1161061 h 2602926"/>
              <a:gd name="connsiteX5" fmla="*/ 2320377 w 2335369"/>
              <a:gd name="connsiteY5" fmla="*/ 1160084 h 2602926"/>
              <a:gd name="connsiteX6" fmla="*/ 2313943 w 2335369"/>
              <a:gd name="connsiteY6" fmla="*/ 1160504 h 2602926"/>
              <a:gd name="connsiteX7" fmla="*/ 2307509 w 2335369"/>
              <a:gd name="connsiteY7" fmla="*/ 1160084 h 2602926"/>
              <a:gd name="connsiteX8" fmla="*/ 1670004 w 2335369"/>
              <a:gd name="connsiteY8" fmla="*/ 1572208 h 2602926"/>
              <a:gd name="connsiteX9" fmla="*/ 2307509 w 2335369"/>
              <a:gd name="connsiteY9" fmla="*/ 1984332 h 2602926"/>
              <a:gd name="connsiteX10" fmla="*/ 2313943 w 2335369"/>
              <a:gd name="connsiteY10" fmla="*/ 1983913 h 2602926"/>
              <a:gd name="connsiteX11" fmla="*/ 2320377 w 2335369"/>
              <a:gd name="connsiteY11" fmla="*/ 1984332 h 2602926"/>
              <a:gd name="connsiteX12" fmla="*/ 2335369 w 2335369"/>
              <a:gd name="connsiteY12" fmla="*/ 1983355 h 2602926"/>
              <a:gd name="connsiteX13" fmla="*/ 2335369 w 2335369"/>
              <a:gd name="connsiteY13" fmla="*/ 2602926 h 2602926"/>
              <a:gd name="connsiteX14" fmla="*/ 0 w 2335369"/>
              <a:gd name="connsiteY14" fmla="*/ 2602926 h 2602926"/>
              <a:gd name="connsiteX15" fmla="*/ 0 w 2335369"/>
              <a:gd name="connsiteY15" fmla="*/ 656002 h 2602926"/>
              <a:gd name="connsiteX16" fmla="*/ 753542 w 2335369"/>
              <a:gd name="connsiteY16" fmla="*/ 656002 h 2602926"/>
              <a:gd name="connsiteX17" fmla="*/ 752337 w 2335369"/>
              <a:gd name="connsiteY17" fmla="*/ 637505 h 2602926"/>
              <a:gd name="connsiteX18" fmla="*/ 1164461 w 2335369"/>
              <a:gd name="connsiteY18" fmla="*/ 0 h 260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335369" h="2602926">
                <a:moveTo>
                  <a:pt x="1164461" y="0"/>
                </a:moveTo>
                <a:cubicBezTo>
                  <a:pt x="1392071" y="0"/>
                  <a:pt x="1576585" y="285421"/>
                  <a:pt x="1576585" y="637505"/>
                </a:cubicBezTo>
                <a:lnTo>
                  <a:pt x="1575379" y="656002"/>
                </a:lnTo>
                <a:lnTo>
                  <a:pt x="2335369" y="656002"/>
                </a:lnTo>
                <a:lnTo>
                  <a:pt x="2335369" y="1161061"/>
                </a:lnTo>
                <a:lnTo>
                  <a:pt x="2320377" y="1160084"/>
                </a:lnTo>
                <a:lnTo>
                  <a:pt x="2313943" y="1160504"/>
                </a:lnTo>
                <a:lnTo>
                  <a:pt x="2307509" y="1160084"/>
                </a:lnTo>
                <a:cubicBezTo>
                  <a:pt x="1955425" y="1160084"/>
                  <a:pt x="1670004" y="1344598"/>
                  <a:pt x="1670004" y="1572208"/>
                </a:cubicBezTo>
                <a:cubicBezTo>
                  <a:pt x="1670004" y="1799818"/>
                  <a:pt x="1955425" y="1984332"/>
                  <a:pt x="2307509" y="1984332"/>
                </a:cubicBezTo>
                <a:lnTo>
                  <a:pt x="2313943" y="1983913"/>
                </a:lnTo>
                <a:lnTo>
                  <a:pt x="2320377" y="1984332"/>
                </a:lnTo>
                <a:lnTo>
                  <a:pt x="2335369" y="1983355"/>
                </a:lnTo>
                <a:lnTo>
                  <a:pt x="2335369" y="2602926"/>
                </a:lnTo>
                <a:lnTo>
                  <a:pt x="0" y="2602926"/>
                </a:lnTo>
                <a:lnTo>
                  <a:pt x="0" y="656002"/>
                </a:lnTo>
                <a:lnTo>
                  <a:pt x="753542" y="656002"/>
                </a:lnTo>
                <a:lnTo>
                  <a:pt x="752337" y="637505"/>
                </a:lnTo>
                <a:cubicBezTo>
                  <a:pt x="752337" y="285421"/>
                  <a:pt x="936851" y="0"/>
                  <a:pt x="1164461" y="0"/>
                </a:cubicBezTo>
                <a:close/>
              </a:path>
            </a:pathLst>
          </a:cu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9" t="201" r="24249" b="66367"/>
          <a:stretch>
            <a:fillRect/>
          </a:stretch>
        </p:blipFill>
        <p:spPr>
          <a:xfrm>
            <a:off x="4764144" y="627681"/>
            <a:ext cx="2972871" cy="1946924"/>
          </a:xfrm>
          <a:custGeom>
            <a:avLst/>
            <a:gdLst>
              <a:gd name="connsiteX0" fmla="*/ 0 w 2972871"/>
              <a:gd name="connsiteY0" fmla="*/ 0 h 1946924"/>
              <a:gd name="connsiteX1" fmla="*/ 2335369 w 2972871"/>
              <a:gd name="connsiteY1" fmla="*/ 0 h 1946924"/>
              <a:gd name="connsiteX2" fmla="*/ 2335369 w 2972871"/>
              <a:gd name="connsiteY2" fmla="*/ 697673 h 1946924"/>
              <a:gd name="connsiteX3" fmla="*/ 2463846 w 2972871"/>
              <a:gd name="connsiteY3" fmla="*/ 706046 h 1946924"/>
              <a:gd name="connsiteX4" fmla="*/ 2972871 w 2972871"/>
              <a:gd name="connsiteY4" fmla="*/ 1109797 h 1946924"/>
              <a:gd name="connsiteX5" fmla="*/ 2463846 w 2972871"/>
              <a:gd name="connsiteY5" fmla="*/ 1513548 h 1946924"/>
              <a:gd name="connsiteX6" fmla="*/ 2335369 w 2972871"/>
              <a:gd name="connsiteY6" fmla="*/ 1521921 h 1946924"/>
              <a:gd name="connsiteX7" fmla="*/ 2335369 w 2972871"/>
              <a:gd name="connsiteY7" fmla="*/ 1946924 h 1946924"/>
              <a:gd name="connsiteX8" fmla="*/ 1582254 w 2972871"/>
              <a:gd name="connsiteY8" fmla="*/ 1946924 h 1946924"/>
              <a:gd name="connsiteX9" fmla="*/ 1586243 w 2972871"/>
              <a:gd name="connsiteY9" fmla="*/ 1885718 h 1946924"/>
              <a:gd name="connsiteX10" fmla="*/ 1174119 w 2972871"/>
              <a:gd name="connsiteY10" fmla="*/ 1248213 h 1946924"/>
              <a:gd name="connsiteX11" fmla="*/ 761995 w 2972871"/>
              <a:gd name="connsiteY11" fmla="*/ 1885718 h 1946924"/>
              <a:gd name="connsiteX12" fmla="*/ 765984 w 2972871"/>
              <a:gd name="connsiteY12" fmla="*/ 1946924 h 1946924"/>
              <a:gd name="connsiteX13" fmla="*/ 0 w 2972871"/>
              <a:gd name="connsiteY13" fmla="*/ 1946924 h 1946924"/>
              <a:gd name="connsiteX14" fmla="*/ 0 w 2972871"/>
              <a:gd name="connsiteY14" fmla="*/ 1508940 h 1946924"/>
              <a:gd name="connsiteX15" fmla="*/ 128478 w 2972871"/>
              <a:gd name="connsiteY15" fmla="*/ 1500567 h 1946924"/>
              <a:gd name="connsiteX16" fmla="*/ 637503 w 2972871"/>
              <a:gd name="connsiteY16" fmla="*/ 1096816 h 1946924"/>
              <a:gd name="connsiteX17" fmla="*/ 128478 w 2972871"/>
              <a:gd name="connsiteY17" fmla="*/ 693065 h 1946924"/>
              <a:gd name="connsiteX18" fmla="*/ 0 w 2972871"/>
              <a:gd name="connsiteY18" fmla="*/ 684692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972871" h="1946924">
                <a:moveTo>
                  <a:pt x="0" y="0"/>
                </a:moveTo>
                <a:lnTo>
                  <a:pt x="2335369" y="0"/>
                </a:lnTo>
                <a:lnTo>
                  <a:pt x="2335369" y="697673"/>
                </a:lnTo>
                <a:lnTo>
                  <a:pt x="2463846" y="706046"/>
                </a:lnTo>
                <a:cubicBezTo>
                  <a:pt x="2754346" y="744475"/>
                  <a:pt x="2972871" y="910638"/>
                  <a:pt x="2972871" y="1109797"/>
                </a:cubicBezTo>
                <a:cubicBezTo>
                  <a:pt x="2972871" y="1308956"/>
                  <a:pt x="2754346" y="1475119"/>
                  <a:pt x="2463846" y="1513548"/>
                </a:cubicBezTo>
                <a:lnTo>
                  <a:pt x="2335369" y="1521921"/>
                </a:lnTo>
                <a:lnTo>
                  <a:pt x="2335369" y="1946924"/>
                </a:lnTo>
                <a:lnTo>
                  <a:pt x="1582254" y="1946924"/>
                </a:lnTo>
                <a:lnTo>
                  <a:pt x="1586243" y="1885718"/>
                </a:lnTo>
                <a:cubicBezTo>
                  <a:pt x="1586243" y="1533634"/>
                  <a:pt x="1401729" y="1248213"/>
                  <a:pt x="1174119" y="1248213"/>
                </a:cubicBezTo>
                <a:cubicBezTo>
                  <a:pt x="946509" y="1248213"/>
                  <a:pt x="761995" y="1533634"/>
                  <a:pt x="761995" y="1885718"/>
                </a:cubicBezTo>
                <a:lnTo>
                  <a:pt x="765984" y="1946924"/>
                </a:lnTo>
                <a:lnTo>
                  <a:pt x="0" y="1946924"/>
                </a:lnTo>
                <a:lnTo>
                  <a:pt x="0" y="1508940"/>
                </a:lnTo>
                <a:lnTo>
                  <a:pt x="128478" y="1500567"/>
                </a:lnTo>
                <a:cubicBezTo>
                  <a:pt x="418978" y="1462138"/>
                  <a:pt x="637503" y="1295975"/>
                  <a:pt x="637503" y="1096816"/>
                </a:cubicBezTo>
                <a:cubicBezTo>
                  <a:pt x="637503" y="897657"/>
                  <a:pt x="418978" y="731494"/>
                  <a:pt x="128478" y="693065"/>
                </a:cubicBezTo>
                <a:lnTo>
                  <a:pt x="0" y="684692"/>
                </a:lnTo>
                <a:close/>
              </a:path>
            </a:pathLst>
          </a:cu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2" t="21241" r="23667" b="33597"/>
          <a:stretch>
            <a:fillRect/>
          </a:stretch>
        </p:blipFill>
        <p:spPr>
          <a:xfrm>
            <a:off x="4765408" y="1852918"/>
            <a:ext cx="2984674" cy="2630032"/>
          </a:xfrm>
          <a:custGeom>
            <a:avLst/>
            <a:gdLst>
              <a:gd name="connsiteX0" fmla="*/ 1171978 w 2984674"/>
              <a:gd name="connsiteY0" fmla="*/ 0 h 2630032"/>
              <a:gd name="connsiteX1" fmla="*/ 1584102 w 2984674"/>
              <a:gd name="connsiteY1" fmla="*/ 637505 h 2630032"/>
              <a:gd name="connsiteX2" fmla="*/ 1581130 w 2984674"/>
              <a:gd name="connsiteY2" fmla="*/ 683108 h 2630032"/>
              <a:gd name="connsiteX3" fmla="*/ 2335369 w 2984674"/>
              <a:gd name="connsiteY3" fmla="*/ 683108 h 2630032"/>
              <a:gd name="connsiteX4" fmla="*/ 2335369 w 2984674"/>
              <a:gd name="connsiteY4" fmla="*/ 1250160 h 2630032"/>
              <a:gd name="connsiteX5" fmla="*/ 2347169 w 2984674"/>
              <a:gd name="connsiteY5" fmla="*/ 1249391 h 2630032"/>
              <a:gd name="connsiteX6" fmla="*/ 2984674 w 2984674"/>
              <a:gd name="connsiteY6" fmla="*/ 1661515 h 2630032"/>
              <a:gd name="connsiteX7" fmla="*/ 2347169 w 2984674"/>
              <a:gd name="connsiteY7" fmla="*/ 2073639 h 2630032"/>
              <a:gd name="connsiteX8" fmla="*/ 2335369 w 2984674"/>
              <a:gd name="connsiteY8" fmla="*/ 2072870 h 2630032"/>
              <a:gd name="connsiteX9" fmla="*/ 2335369 w 2984674"/>
              <a:gd name="connsiteY9" fmla="*/ 2630032 h 2630032"/>
              <a:gd name="connsiteX10" fmla="*/ 1601254 w 2984674"/>
              <a:gd name="connsiteY10" fmla="*/ 2630032 h 2630032"/>
              <a:gd name="connsiteX11" fmla="*/ 1607710 w 2984674"/>
              <a:gd name="connsiteY11" fmla="*/ 2530968 h 2630032"/>
              <a:gd name="connsiteX12" fmla="*/ 1195586 w 2984674"/>
              <a:gd name="connsiteY12" fmla="*/ 1893463 h 2630032"/>
              <a:gd name="connsiteX13" fmla="*/ 783462 w 2984674"/>
              <a:gd name="connsiteY13" fmla="*/ 2530968 h 2630032"/>
              <a:gd name="connsiteX14" fmla="*/ 789918 w 2984674"/>
              <a:gd name="connsiteY14" fmla="*/ 2630032 h 2630032"/>
              <a:gd name="connsiteX15" fmla="*/ 0 w 2984674"/>
              <a:gd name="connsiteY15" fmla="*/ 2630032 h 2630032"/>
              <a:gd name="connsiteX16" fmla="*/ 0 w 2984674"/>
              <a:gd name="connsiteY16" fmla="*/ 2031966 h 2630032"/>
              <a:gd name="connsiteX17" fmla="*/ 128479 w 2984674"/>
              <a:gd name="connsiteY17" fmla="*/ 2023593 h 2630032"/>
              <a:gd name="connsiteX18" fmla="*/ 637504 w 2984674"/>
              <a:gd name="connsiteY18" fmla="*/ 1619842 h 2630032"/>
              <a:gd name="connsiteX19" fmla="*/ 128479 w 2984674"/>
              <a:gd name="connsiteY19" fmla="*/ 1216091 h 2630032"/>
              <a:gd name="connsiteX20" fmla="*/ 0 w 2984674"/>
              <a:gd name="connsiteY20" fmla="*/ 1207718 h 2630032"/>
              <a:gd name="connsiteX21" fmla="*/ 0 w 2984674"/>
              <a:gd name="connsiteY21" fmla="*/ 683108 h 2630032"/>
              <a:gd name="connsiteX22" fmla="*/ 762826 w 2984674"/>
              <a:gd name="connsiteY22" fmla="*/ 683108 h 2630032"/>
              <a:gd name="connsiteX23" fmla="*/ 759854 w 2984674"/>
              <a:gd name="connsiteY23" fmla="*/ 637505 h 2630032"/>
              <a:gd name="connsiteX24" fmla="*/ 1171978 w 2984674"/>
              <a:gd name="connsiteY24" fmla="*/ 0 h 263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984674" h="2630032">
                <a:moveTo>
                  <a:pt x="1171978" y="0"/>
                </a:moveTo>
                <a:cubicBezTo>
                  <a:pt x="1399588" y="0"/>
                  <a:pt x="1584102" y="285421"/>
                  <a:pt x="1584102" y="637505"/>
                </a:cubicBezTo>
                <a:lnTo>
                  <a:pt x="1581130" y="683108"/>
                </a:lnTo>
                <a:lnTo>
                  <a:pt x="2335369" y="683108"/>
                </a:lnTo>
                <a:lnTo>
                  <a:pt x="2335369" y="1250160"/>
                </a:lnTo>
                <a:lnTo>
                  <a:pt x="2347169" y="1249391"/>
                </a:lnTo>
                <a:cubicBezTo>
                  <a:pt x="2699253" y="1249391"/>
                  <a:pt x="2984674" y="1433905"/>
                  <a:pt x="2984674" y="1661515"/>
                </a:cubicBezTo>
                <a:cubicBezTo>
                  <a:pt x="2984674" y="1889125"/>
                  <a:pt x="2699253" y="2073639"/>
                  <a:pt x="2347169" y="2073639"/>
                </a:cubicBezTo>
                <a:lnTo>
                  <a:pt x="2335369" y="2072870"/>
                </a:lnTo>
                <a:lnTo>
                  <a:pt x="2335369" y="2630032"/>
                </a:lnTo>
                <a:lnTo>
                  <a:pt x="1601254" y="2630032"/>
                </a:lnTo>
                <a:lnTo>
                  <a:pt x="1607710" y="2530968"/>
                </a:lnTo>
                <a:cubicBezTo>
                  <a:pt x="1607710" y="2178884"/>
                  <a:pt x="1423196" y="1893463"/>
                  <a:pt x="1195586" y="1893463"/>
                </a:cubicBezTo>
                <a:cubicBezTo>
                  <a:pt x="967976" y="1893463"/>
                  <a:pt x="783462" y="2178884"/>
                  <a:pt x="783462" y="2530968"/>
                </a:cubicBezTo>
                <a:lnTo>
                  <a:pt x="789918" y="2630032"/>
                </a:lnTo>
                <a:lnTo>
                  <a:pt x="0" y="2630032"/>
                </a:lnTo>
                <a:lnTo>
                  <a:pt x="0" y="2031966"/>
                </a:lnTo>
                <a:lnTo>
                  <a:pt x="128479" y="2023593"/>
                </a:lnTo>
                <a:cubicBezTo>
                  <a:pt x="418979" y="1985164"/>
                  <a:pt x="637504" y="1819001"/>
                  <a:pt x="637504" y="1619842"/>
                </a:cubicBezTo>
                <a:cubicBezTo>
                  <a:pt x="637504" y="1420683"/>
                  <a:pt x="418979" y="1254520"/>
                  <a:pt x="128479" y="1216091"/>
                </a:cubicBezTo>
                <a:lnTo>
                  <a:pt x="0" y="1207718"/>
                </a:lnTo>
                <a:lnTo>
                  <a:pt x="0" y="683108"/>
                </a:lnTo>
                <a:lnTo>
                  <a:pt x="762826" y="683108"/>
                </a:lnTo>
                <a:lnTo>
                  <a:pt x="759854" y="637505"/>
                </a:lnTo>
                <a:cubicBezTo>
                  <a:pt x="759854" y="285421"/>
                  <a:pt x="944368" y="0"/>
                  <a:pt x="1171978" y="0"/>
                </a:cubicBezTo>
                <a:close/>
              </a:path>
            </a:pathLst>
          </a:cu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3" t="53992" r="32797" b="426"/>
          <a:stretch>
            <a:fillRect/>
          </a:stretch>
        </p:blipFill>
        <p:spPr>
          <a:xfrm>
            <a:off x="4151268" y="3760196"/>
            <a:ext cx="3000733" cy="2654461"/>
          </a:xfrm>
          <a:custGeom>
            <a:avLst/>
            <a:gdLst>
              <a:gd name="connsiteX0" fmla="*/ 1809486 w 3000733"/>
              <a:gd name="connsiteY0" fmla="*/ 0 h 2654461"/>
              <a:gd name="connsiteX1" fmla="*/ 2221610 w 3000733"/>
              <a:gd name="connsiteY1" fmla="*/ 637505 h 2654461"/>
              <a:gd name="connsiteX2" fmla="*/ 2217046 w 3000733"/>
              <a:gd name="connsiteY2" fmla="*/ 707537 h 2654461"/>
              <a:gd name="connsiteX3" fmla="*/ 3000733 w 3000733"/>
              <a:gd name="connsiteY3" fmla="*/ 707537 h 2654461"/>
              <a:gd name="connsiteX4" fmla="*/ 3000733 w 3000733"/>
              <a:gd name="connsiteY4" fmla="*/ 1212006 h 2654461"/>
              <a:gd name="connsiteX5" fmla="*/ 2986802 w 3000733"/>
              <a:gd name="connsiteY5" fmla="*/ 1211098 h 2654461"/>
              <a:gd name="connsiteX6" fmla="*/ 2349297 w 3000733"/>
              <a:gd name="connsiteY6" fmla="*/ 1623222 h 2654461"/>
              <a:gd name="connsiteX7" fmla="*/ 2986802 w 3000733"/>
              <a:gd name="connsiteY7" fmla="*/ 2035346 h 2654461"/>
              <a:gd name="connsiteX8" fmla="*/ 3000733 w 3000733"/>
              <a:gd name="connsiteY8" fmla="*/ 2034438 h 2654461"/>
              <a:gd name="connsiteX9" fmla="*/ 3000733 w 3000733"/>
              <a:gd name="connsiteY9" fmla="*/ 2654461 h 2654461"/>
              <a:gd name="connsiteX10" fmla="*/ 665363 w 3000733"/>
              <a:gd name="connsiteY10" fmla="*/ 2654461 h 2654461"/>
              <a:gd name="connsiteX11" fmla="*/ 665363 w 3000733"/>
              <a:gd name="connsiteY11" fmla="*/ 2043514 h 2654461"/>
              <a:gd name="connsiteX12" fmla="*/ 637505 w 3000733"/>
              <a:gd name="connsiteY12" fmla="*/ 2045329 h 2654461"/>
              <a:gd name="connsiteX13" fmla="*/ 0 w 3000733"/>
              <a:gd name="connsiteY13" fmla="*/ 1633205 h 2654461"/>
              <a:gd name="connsiteX14" fmla="*/ 637505 w 3000733"/>
              <a:gd name="connsiteY14" fmla="*/ 1221081 h 2654461"/>
              <a:gd name="connsiteX15" fmla="*/ 665363 w 3000733"/>
              <a:gd name="connsiteY15" fmla="*/ 1222897 h 2654461"/>
              <a:gd name="connsiteX16" fmla="*/ 665363 w 3000733"/>
              <a:gd name="connsiteY16" fmla="*/ 707537 h 2654461"/>
              <a:gd name="connsiteX17" fmla="*/ 1401926 w 3000733"/>
              <a:gd name="connsiteY17" fmla="*/ 707537 h 2654461"/>
              <a:gd name="connsiteX18" fmla="*/ 1397362 w 3000733"/>
              <a:gd name="connsiteY18" fmla="*/ 637505 h 2654461"/>
              <a:gd name="connsiteX19" fmla="*/ 1809486 w 3000733"/>
              <a:gd name="connsiteY19" fmla="*/ 0 h 265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00733" h="2654461">
                <a:moveTo>
                  <a:pt x="1809486" y="0"/>
                </a:moveTo>
                <a:cubicBezTo>
                  <a:pt x="2037096" y="0"/>
                  <a:pt x="2221610" y="285421"/>
                  <a:pt x="2221610" y="637505"/>
                </a:cubicBezTo>
                <a:lnTo>
                  <a:pt x="2217046" y="707537"/>
                </a:lnTo>
                <a:lnTo>
                  <a:pt x="3000733" y="707537"/>
                </a:lnTo>
                <a:lnTo>
                  <a:pt x="3000733" y="1212006"/>
                </a:lnTo>
                <a:lnTo>
                  <a:pt x="2986802" y="1211098"/>
                </a:lnTo>
                <a:cubicBezTo>
                  <a:pt x="2634718" y="1211098"/>
                  <a:pt x="2349297" y="1395612"/>
                  <a:pt x="2349297" y="1623222"/>
                </a:cubicBezTo>
                <a:cubicBezTo>
                  <a:pt x="2349297" y="1850832"/>
                  <a:pt x="2634718" y="2035346"/>
                  <a:pt x="2986802" y="2035346"/>
                </a:cubicBezTo>
                <a:lnTo>
                  <a:pt x="3000733" y="2034438"/>
                </a:lnTo>
                <a:lnTo>
                  <a:pt x="3000733" y="2654461"/>
                </a:lnTo>
                <a:lnTo>
                  <a:pt x="665363" y="2654461"/>
                </a:lnTo>
                <a:lnTo>
                  <a:pt x="665363" y="2043514"/>
                </a:lnTo>
                <a:lnTo>
                  <a:pt x="637505" y="2045329"/>
                </a:lnTo>
                <a:cubicBezTo>
                  <a:pt x="285421" y="2045329"/>
                  <a:pt x="0" y="1860815"/>
                  <a:pt x="0" y="1633205"/>
                </a:cubicBezTo>
                <a:cubicBezTo>
                  <a:pt x="0" y="1405595"/>
                  <a:pt x="285421" y="1221081"/>
                  <a:pt x="637505" y="1221081"/>
                </a:cubicBezTo>
                <a:lnTo>
                  <a:pt x="665363" y="1222897"/>
                </a:lnTo>
                <a:lnTo>
                  <a:pt x="665363" y="707537"/>
                </a:lnTo>
                <a:lnTo>
                  <a:pt x="1401926" y="707537"/>
                </a:lnTo>
                <a:lnTo>
                  <a:pt x="1397362" y="637505"/>
                </a:lnTo>
                <a:cubicBezTo>
                  <a:pt x="1397362" y="285421"/>
                  <a:pt x="1581876" y="0"/>
                  <a:pt x="1809486" y="0"/>
                </a:cubicBezTo>
                <a:close/>
              </a:path>
            </a:pathLst>
          </a:cu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 b="66568"/>
          <a:stretch>
            <a:fillRect/>
          </a:stretch>
        </p:blipFill>
        <p:spPr>
          <a:xfrm>
            <a:off x="7086695" y="629826"/>
            <a:ext cx="2335369" cy="1946924"/>
          </a:xfrm>
          <a:custGeom>
            <a:avLst/>
            <a:gdLst>
              <a:gd name="connsiteX0" fmla="*/ 0 w 2335369"/>
              <a:gd name="connsiteY0" fmla="*/ 0 h 1946924"/>
              <a:gd name="connsiteX1" fmla="*/ 2335369 w 2335369"/>
              <a:gd name="connsiteY1" fmla="*/ 0 h 1946924"/>
              <a:gd name="connsiteX2" fmla="*/ 2335369 w 2335369"/>
              <a:gd name="connsiteY2" fmla="*/ 1946924 h 1946924"/>
              <a:gd name="connsiteX3" fmla="*/ 1588260 w 2335369"/>
              <a:gd name="connsiteY3" fmla="*/ 1946924 h 1946924"/>
              <a:gd name="connsiteX4" fmla="*/ 1588384 w 2335369"/>
              <a:gd name="connsiteY4" fmla="*/ 1945017 h 1946924"/>
              <a:gd name="connsiteX5" fmla="*/ 1176260 w 2335369"/>
              <a:gd name="connsiteY5" fmla="*/ 1307512 h 1946924"/>
              <a:gd name="connsiteX6" fmla="*/ 764136 w 2335369"/>
              <a:gd name="connsiteY6" fmla="*/ 1945017 h 1946924"/>
              <a:gd name="connsiteX7" fmla="*/ 764260 w 2335369"/>
              <a:gd name="connsiteY7" fmla="*/ 1946924 h 1946924"/>
              <a:gd name="connsiteX8" fmla="*/ 0 w 2335369"/>
              <a:gd name="connsiteY8" fmla="*/ 1946924 h 1946924"/>
              <a:gd name="connsiteX9" fmla="*/ 0 w 2335369"/>
              <a:gd name="connsiteY9" fmla="*/ 1521921 h 1946924"/>
              <a:gd name="connsiteX10" fmla="*/ 128477 w 2335369"/>
              <a:gd name="connsiteY10" fmla="*/ 1513548 h 1946924"/>
              <a:gd name="connsiteX11" fmla="*/ 637502 w 2335369"/>
              <a:gd name="connsiteY11" fmla="*/ 1109797 h 1946924"/>
              <a:gd name="connsiteX12" fmla="*/ 128477 w 2335369"/>
              <a:gd name="connsiteY12" fmla="*/ 706046 h 1946924"/>
              <a:gd name="connsiteX13" fmla="*/ 0 w 2335369"/>
              <a:gd name="connsiteY13" fmla="*/ 697673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35369" h="1946924">
                <a:moveTo>
                  <a:pt x="0" y="0"/>
                </a:moveTo>
                <a:lnTo>
                  <a:pt x="2335369" y="0"/>
                </a:lnTo>
                <a:lnTo>
                  <a:pt x="2335369" y="1946924"/>
                </a:lnTo>
                <a:lnTo>
                  <a:pt x="1588260" y="1946924"/>
                </a:lnTo>
                <a:lnTo>
                  <a:pt x="1588384" y="1945017"/>
                </a:lnTo>
                <a:cubicBezTo>
                  <a:pt x="1588384" y="1592933"/>
                  <a:pt x="1403870" y="1307512"/>
                  <a:pt x="1176260" y="1307512"/>
                </a:cubicBezTo>
                <a:cubicBezTo>
                  <a:pt x="948650" y="1307512"/>
                  <a:pt x="764136" y="1592933"/>
                  <a:pt x="764136" y="1945017"/>
                </a:cubicBezTo>
                <a:lnTo>
                  <a:pt x="764260" y="1946924"/>
                </a:lnTo>
                <a:lnTo>
                  <a:pt x="0" y="1946924"/>
                </a:lnTo>
                <a:lnTo>
                  <a:pt x="0" y="1521921"/>
                </a:lnTo>
                <a:lnTo>
                  <a:pt x="128477" y="1513548"/>
                </a:lnTo>
                <a:cubicBezTo>
                  <a:pt x="418977" y="1475119"/>
                  <a:pt x="637502" y="1308956"/>
                  <a:pt x="637502" y="1109797"/>
                </a:cubicBezTo>
                <a:cubicBezTo>
                  <a:pt x="637502" y="910638"/>
                  <a:pt x="418977" y="744475"/>
                  <a:pt x="128477" y="706046"/>
                </a:cubicBezTo>
                <a:lnTo>
                  <a:pt x="0" y="697673"/>
                </a:lnTo>
                <a:close/>
              </a:path>
            </a:pathLst>
          </a:cu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 t="22684" b="22535"/>
          <a:stretch>
            <a:fillRect/>
          </a:stretch>
        </p:blipFill>
        <p:spPr>
          <a:xfrm>
            <a:off x="7086695" y="1923138"/>
            <a:ext cx="2335370" cy="3190097"/>
          </a:xfrm>
          <a:custGeom>
            <a:avLst/>
            <a:gdLst>
              <a:gd name="connsiteX0" fmla="*/ 1171977 w 2335370"/>
              <a:gd name="connsiteY0" fmla="*/ 0 h 3190097"/>
              <a:gd name="connsiteX1" fmla="*/ 1575728 w 2335370"/>
              <a:gd name="connsiteY1" fmla="*/ 509026 h 3190097"/>
              <a:gd name="connsiteX2" fmla="*/ 1583302 w 2335370"/>
              <a:gd name="connsiteY2" fmla="*/ 625240 h 3190097"/>
              <a:gd name="connsiteX3" fmla="*/ 2335370 w 2335370"/>
              <a:gd name="connsiteY3" fmla="*/ 625240 h 3190097"/>
              <a:gd name="connsiteX4" fmla="*/ 2335370 w 2335370"/>
              <a:gd name="connsiteY4" fmla="*/ 2572164 h 3190097"/>
              <a:gd name="connsiteX5" fmla="*/ 1587108 w 2335370"/>
              <a:gd name="connsiteY5" fmla="*/ 2572164 h 3190097"/>
              <a:gd name="connsiteX6" fmla="*/ 1580012 w 2335370"/>
              <a:gd name="connsiteY6" fmla="*/ 2681071 h 3190097"/>
              <a:gd name="connsiteX7" fmla="*/ 1176261 w 2335370"/>
              <a:gd name="connsiteY7" fmla="*/ 3190097 h 3190097"/>
              <a:gd name="connsiteX8" fmla="*/ 772510 w 2335370"/>
              <a:gd name="connsiteY8" fmla="*/ 2681071 h 3190097"/>
              <a:gd name="connsiteX9" fmla="*/ 765413 w 2335370"/>
              <a:gd name="connsiteY9" fmla="*/ 2572164 h 3190097"/>
              <a:gd name="connsiteX10" fmla="*/ 0 w 2335370"/>
              <a:gd name="connsiteY10" fmla="*/ 2572164 h 3190097"/>
              <a:gd name="connsiteX11" fmla="*/ 0 w 2335370"/>
              <a:gd name="connsiteY11" fmla="*/ 2011210 h 3190097"/>
              <a:gd name="connsiteX12" fmla="*/ 4284 w 2335370"/>
              <a:gd name="connsiteY12" fmla="*/ 2011490 h 3190097"/>
              <a:gd name="connsiteX13" fmla="*/ 641789 w 2335370"/>
              <a:gd name="connsiteY13" fmla="*/ 1599366 h 3190097"/>
              <a:gd name="connsiteX14" fmla="*/ 4284 w 2335370"/>
              <a:gd name="connsiteY14" fmla="*/ 1187242 h 3190097"/>
              <a:gd name="connsiteX15" fmla="*/ 0 w 2335370"/>
              <a:gd name="connsiteY15" fmla="*/ 1187521 h 3190097"/>
              <a:gd name="connsiteX16" fmla="*/ 0 w 2335370"/>
              <a:gd name="connsiteY16" fmla="*/ 625240 h 3190097"/>
              <a:gd name="connsiteX17" fmla="*/ 760652 w 2335370"/>
              <a:gd name="connsiteY17" fmla="*/ 625240 h 3190097"/>
              <a:gd name="connsiteX18" fmla="*/ 768226 w 2335370"/>
              <a:gd name="connsiteY18" fmla="*/ 509026 h 3190097"/>
              <a:gd name="connsiteX19" fmla="*/ 1171977 w 2335370"/>
              <a:gd name="connsiteY19" fmla="*/ 0 h 319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35370" h="3190097">
                <a:moveTo>
                  <a:pt x="1171977" y="0"/>
                </a:moveTo>
                <a:cubicBezTo>
                  <a:pt x="1371136" y="0"/>
                  <a:pt x="1537298" y="218526"/>
                  <a:pt x="1575728" y="509026"/>
                </a:cubicBezTo>
                <a:lnTo>
                  <a:pt x="1583302" y="625240"/>
                </a:lnTo>
                <a:lnTo>
                  <a:pt x="2335370" y="625240"/>
                </a:lnTo>
                <a:lnTo>
                  <a:pt x="2335370" y="2572164"/>
                </a:lnTo>
                <a:lnTo>
                  <a:pt x="1587108" y="2572164"/>
                </a:lnTo>
                <a:lnTo>
                  <a:pt x="1580012" y="2681071"/>
                </a:lnTo>
                <a:cubicBezTo>
                  <a:pt x="1541582" y="2971571"/>
                  <a:pt x="1375420" y="3190097"/>
                  <a:pt x="1176261" y="3190097"/>
                </a:cubicBezTo>
                <a:cubicBezTo>
                  <a:pt x="977103" y="3190097"/>
                  <a:pt x="810939" y="2971571"/>
                  <a:pt x="772510" y="2681071"/>
                </a:cubicBezTo>
                <a:lnTo>
                  <a:pt x="765413" y="2572164"/>
                </a:lnTo>
                <a:lnTo>
                  <a:pt x="0" y="2572164"/>
                </a:lnTo>
                <a:lnTo>
                  <a:pt x="0" y="2011210"/>
                </a:lnTo>
                <a:lnTo>
                  <a:pt x="4284" y="2011490"/>
                </a:lnTo>
                <a:cubicBezTo>
                  <a:pt x="356368" y="2011490"/>
                  <a:pt x="641789" y="1826976"/>
                  <a:pt x="641789" y="1599366"/>
                </a:cubicBezTo>
                <a:cubicBezTo>
                  <a:pt x="641789" y="1371756"/>
                  <a:pt x="356368" y="1187242"/>
                  <a:pt x="4284" y="1187242"/>
                </a:cubicBezTo>
                <a:lnTo>
                  <a:pt x="0" y="1187521"/>
                </a:lnTo>
                <a:lnTo>
                  <a:pt x="0" y="625240"/>
                </a:lnTo>
                <a:lnTo>
                  <a:pt x="760652" y="625240"/>
                </a:lnTo>
                <a:lnTo>
                  <a:pt x="768226" y="509026"/>
                </a:lnTo>
                <a:cubicBezTo>
                  <a:pt x="806655" y="218526"/>
                  <a:pt x="972818" y="0"/>
                  <a:pt x="1171977" y="0"/>
                </a:cubicBezTo>
                <a:close/>
              </a:path>
            </a:pathLst>
          </a:cu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7" t="66142" b="426"/>
          <a:stretch>
            <a:fillRect/>
          </a:stretch>
        </p:blipFill>
        <p:spPr>
          <a:xfrm>
            <a:off x="6463041" y="4467733"/>
            <a:ext cx="2972873" cy="1946924"/>
          </a:xfrm>
          <a:custGeom>
            <a:avLst/>
            <a:gdLst>
              <a:gd name="connsiteX0" fmla="*/ 637504 w 2972873"/>
              <a:gd name="connsiteY0" fmla="*/ 0 h 1946924"/>
              <a:gd name="connsiteX1" fmla="*/ 1402768 w 2972873"/>
              <a:gd name="connsiteY1" fmla="*/ 0 h 1946924"/>
              <a:gd name="connsiteX2" fmla="*/ 1401640 w 2972873"/>
              <a:gd name="connsiteY2" fmla="*/ 17309 h 1946924"/>
              <a:gd name="connsiteX3" fmla="*/ 1813764 w 2972873"/>
              <a:gd name="connsiteY3" fmla="*/ 654814 h 1946924"/>
              <a:gd name="connsiteX4" fmla="*/ 2225888 w 2972873"/>
              <a:gd name="connsiteY4" fmla="*/ 17309 h 1946924"/>
              <a:gd name="connsiteX5" fmla="*/ 2224760 w 2972873"/>
              <a:gd name="connsiteY5" fmla="*/ 0 h 1946924"/>
              <a:gd name="connsiteX6" fmla="*/ 2972873 w 2972873"/>
              <a:gd name="connsiteY6" fmla="*/ 0 h 1946924"/>
              <a:gd name="connsiteX7" fmla="*/ 2972873 w 2972873"/>
              <a:gd name="connsiteY7" fmla="*/ 1946924 h 1946924"/>
              <a:gd name="connsiteX8" fmla="*/ 637504 w 2972873"/>
              <a:gd name="connsiteY8" fmla="*/ 1946924 h 1946924"/>
              <a:gd name="connsiteX9" fmla="*/ 637504 w 2972873"/>
              <a:gd name="connsiteY9" fmla="*/ 1327147 h 1946924"/>
              <a:gd name="connsiteX10" fmla="*/ 509025 w 2972873"/>
              <a:gd name="connsiteY10" fmla="*/ 1318774 h 1946924"/>
              <a:gd name="connsiteX11" fmla="*/ 0 w 2972873"/>
              <a:gd name="connsiteY11" fmla="*/ 915023 h 1946924"/>
              <a:gd name="connsiteX12" fmla="*/ 509025 w 2972873"/>
              <a:gd name="connsiteY12" fmla="*/ 511272 h 1946924"/>
              <a:gd name="connsiteX13" fmla="*/ 637504 w 2972873"/>
              <a:gd name="connsiteY13" fmla="*/ 502899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72873" h="1946924">
                <a:moveTo>
                  <a:pt x="637504" y="0"/>
                </a:moveTo>
                <a:lnTo>
                  <a:pt x="1402768" y="0"/>
                </a:lnTo>
                <a:lnTo>
                  <a:pt x="1401640" y="17309"/>
                </a:lnTo>
                <a:cubicBezTo>
                  <a:pt x="1401640" y="369393"/>
                  <a:pt x="1586154" y="654814"/>
                  <a:pt x="1813764" y="654814"/>
                </a:cubicBezTo>
                <a:cubicBezTo>
                  <a:pt x="2041374" y="654814"/>
                  <a:pt x="2225888" y="369393"/>
                  <a:pt x="2225888" y="17309"/>
                </a:cubicBezTo>
                <a:lnTo>
                  <a:pt x="2224760" y="0"/>
                </a:lnTo>
                <a:lnTo>
                  <a:pt x="2972873" y="0"/>
                </a:lnTo>
                <a:lnTo>
                  <a:pt x="2972873" y="1946924"/>
                </a:lnTo>
                <a:lnTo>
                  <a:pt x="637504" y="1946924"/>
                </a:lnTo>
                <a:lnTo>
                  <a:pt x="637504" y="1327147"/>
                </a:lnTo>
                <a:lnTo>
                  <a:pt x="509025" y="1318774"/>
                </a:lnTo>
                <a:cubicBezTo>
                  <a:pt x="218525" y="1280345"/>
                  <a:pt x="0" y="1114182"/>
                  <a:pt x="0" y="915023"/>
                </a:cubicBezTo>
                <a:cubicBezTo>
                  <a:pt x="0" y="715865"/>
                  <a:pt x="218525" y="549701"/>
                  <a:pt x="509025" y="511272"/>
                </a:cubicBezTo>
                <a:lnTo>
                  <a:pt x="637504" y="502899"/>
                </a:lnTo>
                <a:close/>
              </a:path>
            </a:pathLst>
          </a:cu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67" b="66568"/>
          <a:stretch>
            <a:fillRect/>
          </a:stretch>
        </p:blipFill>
        <p:spPr>
          <a:xfrm>
            <a:off x="2429813" y="615971"/>
            <a:ext cx="2972871" cy="1946924"/>
          </a:xfrm>
          <a:custGeom>
            <a:avLst/>
            <a:gdLst>
              <a:gd name="connsiteX0" fmla="*/ 0 w 2972871"/>
              <a:gd name="connsiteY0" fmla="*/ 0 h 1946924"/>
              <a:gd name="connsiteX1" fmla="*/ 2335369 w 2972871"/>
              <a:gd name="connsiteY1" fmla="*/ 0 h 1946924"/>
              <a:gd name="connsiteX2" fmla="*/ 2335369 w 2972871"/>
              <a:gd name="connsiteY2" fmla="*/ 697673 h 1946924"/>
              <a:gd name="connsiteX3" fmla="*/ 2463846 w 2972871"/>
              <a:gd name="connsiteY3" fmla="*/ 706046 h 1946924"/>
              <a:gd name="connsiteX4" fmla="*/ 2972871 w 2972871"/>
              <a:gd name="connsiteY4" fmla="*/ 1109797 h 1946924"/>
              <a:gd name="connsiteX5" fmla="*/ 2463846 w 2972871"/>
              <a:gd name="connsiteY5" fmla="*/ 1513548 h 1946924"/>
              <a:gd name="connsiteX6" fmla="*/ 2335369 w 2972871"/>
              <a:gd name="connsiteY6" fmla="*/ 1521921 h 1946924"/>
              <a:gd name="connsiteX7" fmla="*/ 2335369 w 2972871"/>
              <a:gd name="connsiteY7" fmla="*/ 1946924 h 1946924"/>
              <a:gd name="connsiteX8" fmla="*/ 1575928 w 2972871"/>
              <a:gd name="connsiteY8" fmla="*/ 1946924 h 1946924"/>
              <a:gd name="connsiteX9" fmla="*/ 1568210 w 2972871"/>
              <a:gd name="connsiteY9" fmla="*/ 1828496 h 1946924"/>
              <a:gd name="connsiteX10" fmla="*/ 1164459 w 2972871"/>
              <a:gd name="connsiteY10" fmla="*/ 1319471 h 1946924"/>
              <a:gd name="connsiteX11" fmla="*/ 760708 w 2972871"/>
              <a:gd name="connsiteY11" fmla="*/ 1828496 h 1946924"/>
              <a:gd name="connsiteX12" fmla="*/ 752990 w 2972871"/>
              <a:gd name="connsiteY12" fmla="*/ 1946924 h 1946924"/>
              <a:gd name="connsiteX13" fmla="*/ 0 w 2972871"/>
              <a:gd name="connsiteY13" fmla="*/ 1946924 h 194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72871" h="1946924">
                <a:moveTo>
                  <a:pt x="0" y="0"/>
                </a:moveTo>
                <a:lnTo>
                  <a:pt x="2335369" y="0"/>
                </a:lnTo>
                <a:lnTo>
                  <a:pt x="2335369" y="697673"/>
                </a:lnTo>
                <a:lnTo>
                  <a:pt x="2463846" y="706046"/>
                </a:lnTo>
                <a:cubicBezTo>
                  <a:pt x="2754346" y="744475"/>
                  <a:pt x="2972871" y="910638"/>
                  <a:pt x="2972871" y="1109797"/>
                </a:cubicBezTo>
                <a:cubicBezTo>
                  <a:pt x="2972871" y="1308956"/>
                  <a:pt x="2754346" y="1475119"/>
                  <a:pt x="2463846" y="1513548"/>
                </a:cubicBezTo>
                <a:lnTo>
                  <a:pt x="2335369" y="1521921"/>
                </a:lnTo>
                <a:lnTo>
                  <a:pt x="2335369" y="1946924"/>
                </a:lnTo>
                <a:lnTo>
                  <a:pt x="1575928" y="1946924"/>
                </a:lnTo>
                <a:lnTo>
                  <a:pt x="1568210" y="1828496"/>
                </a:lnTo>
                <a:cubicBezTo>
                  <a:pt x="1529781" y="1537996"/>
                  <a:pt x="1363617" y="1319471"/>
                  <a:pt x="1164459" y="1319471"/>
                </a:cubicBezTo>
                <a:cubicBezTo>
                  <a:pt x="965300" y="1319471"/>
                  <a:pt x="799137" y="1537996"/>
                  <a:pt x="760708" y="1828496"/>
                </a:cubicBezTo>
                <a:lnTo>
                  <a:pt x="752990" y="1946924"/>
                </a:lnTo>
                <a:lnTo>
                  <a:pt x="0" y="1946924"/>
                </a:lnTo>
                <a:close/>
              </a:path>
            </a:pathLst>
          </a:cu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" t="22337" r="57697" b="33284"/>
          <a:stretch>
            <a:fillRect/>
          </a:stretch>
        </p:blipFill>
        <p:spPr>
          <a:xfrm>
            <a:off x="2438912" y="1902882"/>
            <a:ext cx="2954672" cy="2584428"/>
          </a:xfrm>
          <a:custGeom>
            <a:avLst/>
            <a:gdLst>
              <a:gd name="connsiteX0" fmla="*/ 1167683 w 2954672"/>
              <a:gd name="connsiteY0" fmla="*/ 0 h 2584428"/>
              <a:gd name="connsiteX1" fmla="*/ 1571434 w 2954672"/>
              <a:gd name="connsiteY1" fmla="*/ 509026 h 2584428"/>
              <a:gd name="connsiteX2" fmla="*/ 1579807 w 2954672"/>
              <a:gd name="connsiteY2" fmla="*/ 637504 h 2584428"/>
              <a:gd name="connsiteX3" fmla="*/ 2335369 w 2954672"/>
              <a:gd name="connsiteY3" fmla="*/ 637504 h 2584428"/>
              <a:gd name="connsiteX4" fmla="*/ 2335369 w 2954672"/>
              <a:gd name="connsiteY4" fmla="*/ 1176944 h 2584428"/>
              <a:gd name="connsiteX5" fmla="*/ 2445647 w 2954672"/>
              <a:gd name="connsiteY5" fmla="*/ 1184131 h 2584428"/>
              <a:gd name="connsiteX6" fmla="*/ 2954672 w 2954672"/>
              <a:gd name="connsiteY6" fmla="*/ 1587882 h 2584428"/>
              <a:gd name="connsiteX7" fmla="*/ 2445647 w 2954672"/>
              <a:gd name="connsiteY7" fmla="*/ 1991633 h 2584428"/>
              <a:gd name="connsiteX8" fmla="*/ 2335369 w 2954672"/>
              <a:gd name="connsiteY8" fmla="*/ 1998820 h 2584428"/>
              <a:gd name="connsiteX9" fmla="*/ 2335369 w 2954672"/>
              <a:gd name="connsiteY9" fmla="*/ 2584428 h 2584428"/>
              <a:gd name="connsiteX10" fmla="*/ 1570997 w 2954672"/>
              <a:gd name="connsiteY10" fmla="*/ 2584428 h 2584428"/>
              <a:gd name="connsiteX11" fmla="*/ 1573895 w 2954672"/>
              <a:gd name="connsiteY11" fmla="*/ 2539969 h 2584428"/>
              <a:gd name="connsiteX12" fmla="*/ 1161771 w 2954672"/>
              <a:gd name="connsiteY12" fmla="*/ 1902464 h 2584428"/>
              <a:gd name="connsiteX13" fmla="*/ 749647 w 2954672"/>
              <a:gd name="connsiteY13" fmla="*/ 2539969 h 2584428"/>
              <a:gd name="connsiteX14" fmla="*/ 752544 w 2954672"/>
              <a:gd name="connsiteY14" fmla="*/ 2584428 h 2584428"/>
              <a:gd name="connsiteX15" fmla="*/ 0 w 2954672"/>
              <a:gd name="connsiteY15" fmla="*/ 2584428 h 2584428"/>
              <a:gd name="connsiteX16" fmla="*/ 0 w 2954672"/>
              <a:gd name="connsiteY16" fmla="*/ 637504 h 2584428"/>
              <a:gd name="connsiteX17" fmla="*/ 755559 w 2954672"/>
              <a:gd name="connsiteY17" fmla="*/ 637504 h 2584428"/>
              <a:gd name="connsiteX18" fmla="*/ 763932 w 2954672"/>
              <a:gd name="connsiteY18" fmla="*/ 509026 h 2584428"/>
              <a:gd name="connsiteX19" fmla="*/ 1167683 w 2954672"/>
              <a:gd name="connsiteY19" fmla="*/ 0 h 258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954672" h="2584428">
                <a:moveTo>
                  <a:pt x="1167683" y="0"/>
                </a:moveTo>
                <a:cubicBezTo>
                  <a:pt x="1366841" y="0"/>
                  <a:pt x="1533005" y="218526"/>
                  <a:pt x="1571434" y="509026"/>
                </a:cubicBezTo>
                <a:lnTo>
                  <a:pt x="1579807" y="637504"/>
                </a:lnTo>
                <a:lnTo>
                  <a:pt x="2335369" y="637504"/>
                </a:lnTo>
                <a:lnTo>
                  <a:pt x="2335369" y="1176944"/>
                </a:lnTo>
                <a:lnTo>
                  <a:pt x="2445647" y="1184131"/>
                </a:lnTo>
                <a:cubicBezTo>
                  <a:pt x="2736147" y="1222560"/>
                  <a:pt x="2954672" y="1388723"/>
                  <a:pt x="2954672" y="1587882"/>
                </a:cubicBezTo>
                <a:cubicBezTo>
                  <a:pt x="2954672" y="1787041"/>
                  <a:pt x="2736147" y="1953204"/>
                  <a:pt x="2445647" y="1991633"/>
                </a:cubicBezTo>
                <a:lnTo>
                  <a:pt x="2335369" y="1998820"/>
                </a:lnTo>
                <a:lnTo>
                  <a:pt x="2335369" y="2584428"/>
                </a:lnTo>
                <a:lnTo>
                  <a:pt x="1570997" y="2584428"/>
                </a:lnTo>
                <a:lnTo>
                  <a:pt x="1573895" y="2539969"/>
                </a:lnTo>
                <a:cubicBezTo>
                  <a:pt x="1573895" y="2187885"/>
                  <a:pt x="1389381" y="1902464"/>
                  <a:pt x="1161771" y="1902464"/>
                </a:cubicBezTo>
                <a:cubicBezTo>
                  <a:pt x="934161" y="1902464"/>
                  <a:pt x="749647" y="2187885"/>
                  <a:pt x="749647" y="2539969"/>
                </a:cubicBezTo>
                <a:lnTo>
                  <a:pt x="752544" y="2584428"/>
                </a:lnTo>
                <a:lnTo>
                  <a:pt x="0" y="2584428"/>
                </a:lnTo>
                <a:lnTo>
                  <a:pt x="0" y="637504"/>
                </a:lnTo>
                <a:lnTo>
                  <a:pt x="755559" y="637504"/>
                </a:lnTo>
                <a:lnTo>
                  <a:pt x="763932" y="509026"/>
                </a:lnTo>
                <a:cubicBezTo>
                  <a:pt x="802361" y="218526"/>
                  <a:pt x="968524" y="0"/>
                  <a:pt x="116768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0595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</Words>
  <Application>Microsoft Office PowerPoint</Application>
  <PresentationFormat>Panorámica</PresentationFormat>
  <Paragraphs>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Full name</dc:creator>
  <cp:lastModifiedBy>Full name</cp:lastModifiedBy>
  <cp:revision>14</cp:revision>
  <dcterms:created xsi:type="dcterms:W3CDTF">2017-11-21T14:49:47Z</dcterms:created>
  <dcterms:modified xsi:type="dcterms:W3CDTF">2017-11-28T17:59:45Z</dcterms:modified>
</cp:coreProperties>
</file>